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3.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4.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5.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6.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7.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8.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9.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10.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11.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12.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13.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14.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notesSlides/notesSlide15.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16.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17.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18.xml" ContentType="application/vnd.openxmlformats-officedocument.presentationml.notesSlide+xml"/>
  <Override PartName="/ppt/charts/chart1.xml" ContentType="application/vnd.openxmlformats-officedocument.drawingml.chart+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19.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notesSlides/notesSlide20.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notesSlides/notesSlide21.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22.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notesSlides/notesSlide23.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notesSlides/notesSlide24.xml" ContentType="application/vnd.openxmlformats-officedocument.presentationml.notesSlide+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rts/style1.xml" ContentType="application/vnd.ms-office.chartstyle+xml"/>
  <Override PartName="/ppt/charts/colors1.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0" r:id="rId1"/>
    <p:sldMasterId id="2147483661" r:id="rId2"/>
  </p:sldMasterIdLst>
  <p:notesMasterIdLst>
    <p:notesMasterId r:id="rId30"/>
  </p:notesMasterIdLst>
  <p:sldIdLst>
    <p:sldId id="289" r:id="rId3"/>
    <p:sldId id="262" r:id="rId4"/>
    <p:sldId id="267" r:id="rId5"/>
    <p:sldId id="280" r:id="rId6"/>
    <p:sldId id="268" r:id="rId7"/>
    <p:sldId id="263" r:id="rId8"/>
    <p:sldId id="282" r:id="rId9"/>
    <p:sldId id="277" r:id="rId10"/>
    <p:sldId id="285" r:id="rId11"/>
    <p:sldId id="261" r:id="rId12"/>
    <p:sldId id="273" r:id="rId13"/>
    <p:sldId id="272" r:id="rId14"/>
    <p:sldId id="279" r:id="rId15"/>
    <p:sldId id="265" r:id="rId16"/>
    <p:sldId id="284" r:id="rId17"/>
    <p:sldId id="269" r:id="rId18"/>
    <p:sldId id="278" r:id="rId19"/>
    <p:sldId id="271" r:id="rId20"/>
    <p:sldId id="275" r:id="rId21"/>
    <p:sldId id="283" r:id="rId22"/>
    <p:sldId id="276" r:id="rId23"/>
    <p:sldId id="274" r:id="rId24"/>
    <p:sldId id="270" r:id="rId25"/>
    <p:sldId id="266" r:id="rId26"/>
    <p:sldId id="288" r:id="rId27"/>
    <p:sldId id="291" r:id="rId28"/>
    <p:sldId id="290" r:id="rId29"/>
  </p:sldIdLst>
  <p:sldSz cx="12192000" cy="6858000"/>
  <p:notesSz cx="6858000" cy="9144000"/>
  <p:custDataLst>
    <p:tags r:id="rId3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8AE6"/>
    <a:srgbClr val="1B75D5"/>
    <a:srgbClr val="151B21"/>
    <a:srgbClr val="212B34"/>
    <a:srgbClr val="FF4444"/>
    <a:srgbClr val="FBFBFB"/>
    <a:srgbClr val="FFFFFF"/>
    <a:srgbClr val="FF94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637" autoAdjust="0"/>
    <p:restoredTop sz="94660"/>
  </p:normalViewPr>
  <p:slideViewPr>
    <p:cSldViewPr snapToGrid="0">
      <p:cViewPr>
        <p:scale>
          <a:sx n="75" d="100"/>
          <a:sy n="75" d="100"/>
        </p:scale>
        <p:origin x="-1704" y="-942"/>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rgbClr val="1B75D5"/>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2A92-4DD8-9B62-CDD4738E4985}"/>
            </c:ext>
          </c:extLst>
        </c:ser>
        <c:ser>
          <c:idx val="1"/>
          <c:order val="1"/>
          <c:tx>
            <c:strRef>
              <c:f>Sheet1!$C$1</c:f>
              <c:strCache>
                <c:ptCount val="1"/>
                <c:pt idx="0">
                  <c:v>系列 2</c:v>
                </c:pt>
              </c:strCache>
            </c:strRef>
          </c:tx>
          <c:spPr>
            <a:solidFill>
              <a:srgbClr val="FF4444"/>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01-2A92-4DD8-9B62-CDD4738E4985}"/>
            </c:ext>
          </c:extLst>
        </c:ser>
        <c:dLbls>
          <c:showLegendKey val="0"/>
          <c:showVal val="0"/>
          <c:showCatName val="0"/>
          <c:showSerName val="0"/>
          <c:showPercent val="0"/>
          <c:showBubbleSize val="0"/>
        </c:dLbls>
        <c:gapWidth val="124"/>
        <c:axId val="673512448"/>
        <c:axId val="52237056"/>
      </c:barChart>
      <c:catAx>
        <c:axId val="673512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2237056"/>
        <c:crosses val="autoZero"/>
        <c:auto val="1"/>
        <c:lblAlgn val="ctr"/>
        <c:lblOffset val="100"/>
        <c:noMultiLvlLbl val="0"/>
      </c:catAx>
      <c:valAx>
        <c:axId val="52237056"/>
        <c:scaling>
          <c:orientation val="minMax"/>
        </c:scaling>
        <c:delete val="0"/>
        <c:axPos val="l"/>
        <c:majorGridlines>
          <c:spPr>
            <a:ln w="9525" cap="flat" cmpd="sng" algn="ctr">
              <a:solidFill>
                <a:schemeClr val="bg1">
                  <a:lumMod val="75000"/>
                  <a:alpha val="32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73512448"/>
        <c:crosses val="autoZero"/>
        <c:crossBetween val="between"/>
        <c:majorUnit val="1"/>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13BBE5-0BEA-4494-9BEF-C8C2F48C9E2D}" type="datetimeFigureOut">
              <a:rPr lang="zh-CN" altLang="en-US" smtClean="0"/>
              <a:t>2021/3/2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CB8912-F0BA-4AD8-8415-DA1F26BCB09F}" type="slidenum">
              <a:rPr lang="zh-CN" altLang="en-US" smtClean="0"/>
              <a:t>‹#›</a:t>
            </a:fld>
            <a:endParaRPr lang="zh-CN" altLang="en-US"/>
          </a:p>
        </p:txBody>
      </p:sp>
    </p:spTree>
    <p:extLst>
      <p:ext uri="{BB962C8B-B14F-4D97-AF65-F5344CB8AC3E}">
        <p14:creationId xmlns:p14="http://schemas.microsoft.com/office/powerpoint/2010/main" val="2423252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a:t>
            </a:fld>
            <a:endParaRPr lang="zh-CN" altLang="en-US"/>
          </a:p>
        </p:txBody>
      </p:sp>
    </p:spTree>
    <p:extLst>
      <p:ext uri="{BB962C8B-B14F-4D97-AF65-F5344CB8AC3E}">
        <p14:creationId xmlns:p14="http://schemas.microsoft.com/office/powerpoint/2010/main" val="3240831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10</a:t>
            </a:fld>
            <a:endParaRPr lang="zh-CN" altLang="en-US"/>
          </a:p>
        </p:txBody>
      </p:sp>
    </p:spTree>
    <p:extLst>
      <p:ext uri="{BB962C8B-B14F-4D97-AF65-F5344CB8AC3E}">
        <p14:creationId xmlns:p14="http://schemas.microsoft.com/office/powerpoint/2010/main" val="1676556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11</a:t>
            </a:fld>
            <a:endParaRPr lang="zh-CN" altLang="en-US"/>
          </a:p>
        </p:txBody>
      </p:sp>
    </p:spTree>
    <p:extLst>
      <p:ext uri="{BB962C8B-B14F-4D97-AF65-F5344CB8AC3E}">
        <p14:creationId xmlns:p14="http://schemas.microsoft.com/office/powerpoint/2010/main" val="1058201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12</a:t>
            </a:fld>
            <a:endParaRPr lang="zh-CN" altLang="en-US"/>
          </a:p>
        </p:txBody>
      </p:sp>
    </p:spTree>
    <p:extLst>
      <p:ext uri="{BB962C8B-B14F-4D97-AF65-F5344CB8AC3E}">
        <p14:creationId xmlns:p14="http://schemas.microsoft.com/office/powerpoint/2010/main" val="17892727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13</a:t>
            </a:fld>
            <a:endParaRPr lang="zh-CN" altLang="en-US"/>
          </a:p>
        </p:txBody>
      </p:sp>
    </p:spTree>
    <p:extLst>
      <p:ext uri="{BB962C8B-B14F-4D97-AF65-F5344CB8AC3E}">
        <p14:creationId xmlns:p14="http://schemas.microsoft.com/office/powerpoint/2010/main" val="20252672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14</a:t>
            </a:fld>
            <a:endParaRPr lang="zh-CN" altLang="en-US"/>
          </a:p>
        </p:txBody>
      </p:sp>
    </p:spTree>
    <p:extLst>
      <p:ext uri="{BB962C8B-B14F-4D97-AF65-F5344CB8AC3E}">
        <p14:creationId xmlns:p14="http://schemas.microsoft.com/office/powerpoint/2010/main" val="526380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15</a:t>
            </a:fld>
            <a:endParaRPr lang="zh-CN" altLang="en-US"/>
          </a:p>
        </p:txBody>
      </p:sp>
    </p:spTree>
    <p:extLst>
      <p:ext uri="{BB962C8B-B14F-4D97-AF65-F5344CB8AC3E}">
        <p14:creationId xmlns:p14="http://schemas.microsoft.com/office/powerpoint/2010/main" val="2112658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16</a:t>
            </a:fld>
            <a:endParaRPr lang="zh-CN" altLang="en-US"/>
          </a:p>
        </p:txBody>
      </p:sp>
    </p:spTree>
    <p:extLst>
      <p:ext uri="{BB962C8B-B14F-4D97-AF65-F5344CB8AC3E}">
        <p14:creationId xmlns:p14="http://schemas.microsoft.com/office/powerpoint/2010/main" val="874452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17</a:t>
            </a:fld>
            <a:endParaRPr lang="zh-CN" altLang="en-US"/>
          </a:p>
        </p:txBody>
      </p:sp>
    </p:spTree>
    <p:extLst>
      <p:ext uri="{BB962C8B-B14F-4D97-AF65-F5344CB8AC3E}">
        <p14:creationId xmlns:p14="http://schemas.microsoft.com/office/powerpoint/2010/main" val="22949882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18</a:t>
            </a:fld>
            <a:endParaRPr lang="zh-CN" altLang="en-US"/>
          </a:p>
        </p:txBody>
      </p:sp>
    </p:spTree>
    <p:extLst>
      <p:ext uri="{BB962C8B-B14F-4D97-AF65-F5344CB8AC3E}">
        <p14:creationId xmlns:p14="http://schemas.microsoft.com/office/powerpoint/2010/main" val="427148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19</a:t>
            </a:fld>
            <a:endParaRPr lang="zh-CN" altLang="en-US"/>
          </a:p>
        </p:txBody>
      </p:sp>
    </p:spTree>
    <p:extLst>
      <p:ext uri="{BB962C8B-B14F-4D97-AF65-F5344CB8AC3E}">
        <p14:creationId xmlns:p14="http://schemas.microsoft.com/office/powerpoint/2010/main" val="3201796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a:t>
            </a:fld>
            <a:endParaRPr lang="zh-CN" altLang="en-US"/>
          </a:p>
        </p:txBody>
      </p:sp>
    </p:spTree>
    <p:extLst>
      <p:ext uri="{BB962C8B-B14F-4D97-AF65-F5344CB8AC3E}">
        <p14:creationId xmlns:p14="http://schemas.microsoft.com/office/powerpoint/2010/main" val="9024158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20</a:t>
            </a:fld>
            <a:endParaRPr lang="zh-CN" altLang="en-US"/>
          </a:p>
        </p:txBody>
      </p:sp>
    </p:spTree>
    <p:extLst>
      <p:ext uri="{BB962C8B-B14F-4D97-AF65-F5344CB8AC3E}">
        <p14:creationId xmlns:p14="http://schemas.microsoft.com/office/powerpoint/2010/main" val="5349507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21</a:t>
            </a:fld>
            <a:endParaRPr lang="zh-CN" altLang="en-US"/>
          </a:p>
        </p:txBody>
      </p:sp>
    </p:spTree>
    <p:extLst>
      <p:ext uri="{BB962C8B-B14F-4D97-AF65-F5344CB8AC3E}">
        <p14:creationId xmlns:p14="http://schemas.microsoft.com/office/powerpoint/2010/main" val="4004567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22</a:t>
            </a:fld>
            <a:endParaRPr lang="zh-CN" altLang="en-US"/>
          </a:p>
        </p:txBody>
      </p:sp>
    </p:spTree>
    <p:extLst>
      <p:ext uri="{BB962C8B-B14F-4D97-AF65-F5344CB8AC3E}">
        <p14:creationId xmlns:p14="http://schemas.microsoft.com/office/powerpoint/2010/main" val="41045872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23</a:t>
            </a:fld>
            <a:endParaRPr lang="zh-CN" altLang="en-US"/>
          </a:p>
        </p:txBody>
      </p:sp>
    </p:spTree>
    <p:extLst>
      <p:ext uri="{BB962C8B-B14F-4D97-AF65-F5344CB8AC3E}">
        <p14:creationId xmlns:p14="http://schemas.microsoft.com/office/powerpoint/2010/main" val="41719636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24</a:t>
            </a:fld>
            <a:endParaRPr lang="zh-CN" altLang="en-US"/>
          </a:p>
        </p:txBody>
      </p:sp>
    </p:spTree>
    <p:extLst>
      <p:ext uri="{BB962C8B-B14F-4D97-AF65-F5344CB8AC3E}">
        <p14:creationId xmlns:p14="http://schemas.microsoft.com/office/powerpoint/2010/main" val="25601787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25</a:t>
            </a:fld>
            <a:endParaRPr lang="zh-CN" altLang="en-US"/>
          </a:p>
        </p:txBody>
      </p:sp>
    </p:spTree>
    <p:extLst>
      <p:ext uri="{BB962C8B-B14F-4D97-AF65-F5344CB8AC3E}">
        <p14:creationId xmlns:p14="http://schemas.microsoft.com/office/powerpoint/2010/main" val="3260328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a:t>
            </a:fld>
            <a:endParaRPr lang="zh-CN" altLang="en-US"/>
          </a:p>
        </p:txBody>
      </p:sp>
    </p:spTree>
    <p:extLst>
      <p:ext uri="{BB962C8B-B14F-4D97-AF65-F5344CB8AC3E}">
        <p14:creationId xmlns:p14="http://schemas.microsoft.com/office/powerpoint/2010/main" val="1697473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4</a:t>
            </a:fld>
            <a:endParaRPr lang="zh-CN" altLang="en-US"/>
          </a:p>
        </p:txBody>
      </p:sp>
    </p:spTree>
    <p:extLst>
      <p:ext uri="{BB962C8B-B14F-4D97-AF65-F5344CB8AC3E}">
        <p14:creationId xmlns:p14="http://schemas.microsoft.com/office/powerpoint/2010/main" val="467670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5</a:t>
            </a:fld>
            <a:endParaRPr lang="zh-CN" altLang="en-US"/>
          </a:p>
        </p:txBody>
      </p:sp>
    </p:spTree>
    <p:extLst>
      <p:ext uri="{BB962C8B-B14F-4D97-AF65-F5344CB8AC3E}">
        <p14:creationId xmlns:p14="http://schemas.microsoft.com/office/powerpoint/2010/main" val="4143634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6</a:t>
            </a:fld>
            <a:endParaRPr lang="zh-CN" altLang="en-US"/>
          </a:p>
        </p:txBody>
      </p:sp>
    </p:spTree>
    <p:extLst>
      <p:ext uri="{BB962C8B-B14F-4D97-AF65-F5344CB8AC3E}">
        <p14:creationId xmlns:p14="http://schemas.microsoft.com/office/powerpoint/2010/main" val="2175157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7</a:t>
            </a:fld>
            <a:endParaRPr lang="zh-CN" altLang="en-US"/>
          </a:p>
        </p:txBody>
      </p:sp>
    </p:spTree>
    <p:extLst>
      <p:ext uri="{BB962C8B-B14F-4D97-AF65-F5344CB8AC3E}">
        <p14:creationId xmlns:p14="http://schemas.microsoft.com/office/powerpoint/2010/main" val="2093873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8</a:t>
            </a:fld>
            <a:endParaRPr lang="zh-CN" altLang="en-US"/>
          </a:p>
        </p:txBody>
      </p:sp>
    </p:spTree>
    <p:extLst>
      <p:ext uri="{BB962C8B-B14F-4D97-AF65-F5344CB8AC3E}">
        <p14:creationId xmlns:p14="http://schemas.microsoft.com/office/powerpoint/2010/main" val="2809966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9</a:t>
            </a:fld>
            <a:endParaRPr lang="zh-CN" altLang="en-US"/>
          </a:p>
        </p:txBody>
      </p:sp>
    </p:spTree>
    <p:extLst>
      <p:ext uri="{BB962C8B-B14F-4D97-AF65-F5344CB8AC3E}">
        <p14:creationId xmlns:p14="http://schemas.microsoft.com/office/powerpoint/2010/main" val="843933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9559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pPr defTabSz="914400"/>
            <a:fld id="{2E3AAC11-D570-4EA9-AFC0-30FB72BA45EB}" type="datetimeFigureOut">
              <a:rPr lang="zh-CN" altLang="en-US" smtClean="0">
                <a:solidFill>
                  <a:prstClr val="black"/>
                </a:solidFill>
              </a:rPr>
              <a:pPr defTabSz="914400"/>
              <a:t>2021/3/2</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pPr defTabSz="914400"/>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pPr defTabSz="914400"/>
            <a:fld id="{55ECCFAA-F4FB-487C-9F1E-C8836D0C3DC9}" type="slidenum">
              <a:rPr lang="zh-CN" altLang="en-US" smtClean="0">
                <a:solidFill>
                  <a:prstClr val="black"/>
                </a:solidFill>
              </a:rPr>
              <a:pPr defTabSz="914400"/>
              <a:t>‹#›</a:t>
            </a:fld>
            <a:endParaRPr lang="zh-CN" altLang="en-US">
              <a:solidFill>
                <a:prstClr val="black"/>
              </a:solidFill>
            </a:endParaRPr>
          </a:p>
        </p:txBody>
      </p:sp>
    </p:spTree>
    <p:extLst>
      <p:ext uri="{BB962C8B-B14F-4D97-AF65-F5344CB8AC3E}">
        <p14:creationId xmlns:p14="http://schemas.microsoft.com/office/powerpoint/2010/main" val="1342585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pPr defTabSz="914400"/>
            <a:fld id="{2E3AAC11-D570-4EA9-AFC0-30FB72BA45EB}" type="datetimeFigureOut">
              <a:rPr lang="zh-CN" altLang="en-US" smtClean="0">
                <a:solidFill>
                  <a:prstClr val="black"/>
                </a:solidFill>
              </a:rPr>
              <a:pPr defTabSz="914400"/>
              <a:t>2021/3/2</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pPr defTabSz="914400"/>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pPr defTabSz="914400"/>
            <a:fld id="{55ECCFAA-F4FB-487C-9F1E-C8836D0C3DC9}" type="slidenum">
              <a:rPr lang="zh-CN" altLang="en-US" smtClean="0">
                <a:solidFill>
                  <a:prstClr val="black"/>
                </a:solidFill>
              </a:rPr>
              <a:pPr defTabSz="914400"/>
              <a:t>‹#›</a:t>
            </a:fld>
            <a:endParaRPr lang="zh-CN" altLang="en-US">
              <a:solidFill>
                <a:prstClr val="black"/>
              </a:solidFill>
            </a:endParaRPr>
          </a:p>
        </p:txBody>
      </p:sp>
    </p:spTree>
    <p:extLst>
      <p:ext uri="{BB962C8B-B14F-4D97-AF65-F5344CB8AC3E}">
        <p14:creationId xmlns:p14="http://schemas.microsoft.com/office/powerpoint/2010/main" val="2496855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6461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2960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7786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5014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121720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08381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165038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4" name="TextBox 3"/>
          <p:cNvSpPr txBox="1"/>
          <p:nvPr userDrawn="1"/>
        </p:nvSpPr>
        <p:spPr>
          <a:xfrm>
            <a:off x="2326804" y="6858000"/>
            <a:ext cx="1224136" cy="118430"/>
          </a:xfrm>
          <a:prstGeom prst="rect">
            <a:avLst/>
          </a:prstGeom>
          <a:noFill/>
        </p:spPr>
        <p:txBody>
          <a:bodyPr wrap="square" rtlCol="0">
            <a:spAutoFit/>
          </a:bodyPr>
          <a:lstStyle/>
          <a:p>
            <a:pPr defTabSz="914400">
              <a:lnSpc>
                <a:spcPct val="200000"/>
              </a:lnSpc>
            </a:pPr>
            <a:r>
              <a:rPr lang="en-US" altLang="zh-CN" sz="100" dirty="0" smtClean="0">
                <a:solidFill>
                  <a:prstClr val="black"/>
                </a:solidFill>
                <a:latin typeface="微软雅黑" panose="020B0503020204020204" pitchFamily="34" charset="-122"/>
                <a:hlinkClick r:id="rId2"/>
              </a:rPr>
              <a:t>PPT</a:t>
            </a:r>
            <a:r>
              <a:rPr lang="zh-CN" altLang="en-US" sz="100" dirty="0" smtClean="0">
                <a:solidFill>
                  <a:prstClr val="black"/>
                </a:solidFill>
                <a:latin typeface="微软雅黑" panose="020B0503020204020204" pitchFamily="34" charset="-122"/>
                <a:hlinkClick r:id="rId2"/>
              </a:rPr>
              <a:t>下载</a:t>
            </a:r>
            <a:r>
              <a:rPr lang="zh-CN" altLang="en-US" sz="100" dirty="0" smtClean="0">
                <a:solidFill>
                  <a:prstClr val="black"/>
                </a:solidFill>
                <a:latin typeface="微软雅黑" panose="020B0503020204020204" pitchFamily="34" charset="-122"/>
              </a:rPr>
              <a:t> </a:t>
            </a:r>
            <a:r>
              <a:rPr lang="en-US" altLang="zh-CN" sz="100" dirty="0">
                <a:solidFill>
                  <a:prstClr val="black"/>
                </a:solidFill>
                <a:latin typeface="微软雅黑" panose="020B0503020204020204" pitchFamily="34" charset="-122"/>
              </a:rPr>
              <a:t>http://www.1ppt.com/xiazai/</a:t>
            </a:r>
            <a:endParaRPr lang="en-US" altLang="zh-CN" sz="100" dirty="0" smtClean="0">
              <a:solidFill>
                <a:prstClr val="black"/>
              </a:solidFill>
              <a:latin typeface="微软雅黑" panose="020B0503020204020204" pitchFamily="34" charset="-122"/>
            </a:endParaRPr>
          </a:p>
        </p:txBody>
      </p:sp>
    </p:spTree>
    <p:extLst>
      <p:ext uri="{BB962C8B-B14F-4D97-AF65-F5344CB8AC3E}">
        <p14:creationId xmlns:p14="http://schemas.microsoft.com/office/powerpoint/2010/main" val="2734745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335842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p15="http://schemas.microsoft.com/office/powerpoint/2012/main" xmlns:p14="http://schemas.microsoft.com/office/powerpoint/2010/main" xmlns="" id="{33ABF2AD-3CB3-46FE-8448-9D4225973B15}"/>
              </a:ext>
            </a:extLst>
          </p:cNvPr>
          <p:cNvSpPr/>
          <p:nvPr userDrawn="1"/>
        </p:nvSpPr>
        <p:spPr>
          <a:xfrm>
            <a:off x="0" y="1125538"/>
            <a:ext cx="12192000" cy="5732462"/>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a:extLst>
              <a:ext uri="{FF2B5EF4-FFF2-40B4-BE49-F238E27FC236}">
                <a16:creationId xmlns:a16="http://schemas.microsoft.com/office/drawing/2014/main" xmlns:p15="http://schemas.microsoft.com/office/powerpoint/2012/main" xmlns:p14="http://schemas.microsoft.com/office/powerpoint/2010/main" xmlns="" id="{CFBCC3F5-12CB-4C69-BC28-397E68E74167}"/>
              </a:ext>
            </a:extLst>
          </p:cNvPr>
          <p:cNvCxnSpPr>
            <a:cxnSpLocks/>
          </p:cNvCxnSpPr>
          <p:nvPr userDrawn="1"/>
        </p:nvCxnSpPr>
        <p:spPr>
          <a:xfrm>
            <a:off x="0" y="1125538"/>
            <a:ext cx="12192000"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706380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4" r:id="rId3"/>
    <p:sldLayoutId id="2147483655" r:id="rId4"/>
    <p:sldLayoutId id="2147483656" r:id="rId5"/>
    <p:sldLayoutId id="2147483657" r:id="rId6"/>
    <p:sldLayoutId id="2147483658" r:id="rId7"/>
    <p:sldLayoutId id="2147483659" r:id="rId8"/>
    <p:sldLayoutId id="2147483660"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p14="http://schemas.microsoft.com/office/powerpoint/2010/main" xmlns:a16="http://schemas.microsoft.com/office/drawing/2014/main" xmlns=""/>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365980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1.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5.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46.xml"/><Relationship Id="rId7" Type="http://schemas.openxmlformats.org/officeDocument/2006/relationships/notesSlide" Target="../notesSlides/notesSlide10.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slideLayout" Target="../slideLayouts/slideLayout2.xml"/><Relationship Id="rId5" Type="http://schemas.openxmlformats.org/officeDocument/2006/relationships/tags" Target="../tags/tag48.xml"/><Relationship Id="rId10" Type="http://schemas.microsoft.com/office/2007/relationships/hdphoto" Target="../media/hdphoto2.wdp"/><Relationship Id="rId4" Type="http://schemas.openxmlformats.org/officeDocument/2006/relationships/tags" Target="../tags/tag47.xml"/><Relationship Id="rId9"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tags" Target="../tags/tag51.xml"/><Relationship Id="rId7" Type="http://schemas.openxmlformats.org/officeDocument/2006/relationships/image" Target="../media/image6.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notesSlide" Target="../notesSlides/notesSlide11.xml"/><Relationship Id="rId5" Type="http://schemas.openxmlformats.org/officeDocument/2006/relationships/slideLayout" Target="../slideLayouts/slideLayout2.xml"/><Relationship Id="rId10" Type="http://schemas.microsoft.com/office/2007/relationships/hdphoto" Target="../media/hdphoto2.wdp"/><Relationship Id="rId4" Type="http://schemas.openxmlformats.org/officeDocument/2006/relationships/tags" Target="../tags/tag52.xml"/><Relationship Id="rId9"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55.xml"/><Relationship Id="rId7" Type="http://schemas.openxmlformats.org/officeDocument/2006/relationships/notesSlide" Target="../notesSlides/notesSlide12.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Layout" Target="../slideLayouts/slideLayout2.xml"/><Relationship Id="rId5" Type="http://schemas.openxmlformats.org/officeDocument/2006/relationships/tags" Target="../tags/tag57.xml"/><Relationship Id="rId4" Type="http://schemas.openxmlformats.org/officeDocument/2006/relationships/tags" Target="../tags/tag56.xml"/><Relationship Id="rId9" Type="http://schemas.microsoft.com/office/2007/relationships/hdphoto" Target="../media/hdphoto3.wdp"/></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60.xml"/><Relationship Id="rId7" Type="http://schemas.openxmlformats.org/officeDocument/2006/relationships/notesSlide" Target="../notesSlides/notesSlide13.xml"/><Relationship Id="rId12" Type="http://schemas.microsoft.com/office/2007/relationships/hdphoto" Target="../media/hdphoto5.wdp"/><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Layout" Target="../slideLayouts/slideLayout2.xml"/><Relationship Id="rId11" Type="http://schemas.openxmlformats.org/officeDocument/2006/relationships/image" Target="../media/image9.png"/><Relationship Id="rId5" Type="http://schemas.openxmlformats.org/officeDocument/2006/relationships/tags" Target="../tags/tag62.xml"/><Relationship Id="rId10" Type="http://schemas.openxmlformats.org/officeDocument/2006/relationships/image" Target="../media/image8.png"/><Relationship Id="rId4" Type="http://schemas.openxmlformats.org/officeDocument/2006/relationships/tags" Target="../tags/tag61.xml"/><Relationship Id="rId9" Type="http://schemas.microsoft.com/office/2007/relationships/hdphoto" Target="../media/hdphoto4.wdp"/></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65.xml"/><Relationship Id="rId7" Type="http://schemas.openxmlformats.org/officeDocument/2006/relationships/notesSlide" Target="../notesSlides/notesSlide14.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slideLayout" Target="../slideLayouts/slideLayout2.xml"/><Relationship Id="rId5" Type="http://schemas.openxmlformats.org/officeDocument/2006/relationships/tags" Target="../tags/tag67.xml"/><Relationship Id="rId4" Type="http://schemas.openxmlformats.org/officeDocument/2006/relationships/tags" Target="../tags/tag6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9.xml"/><Relationship Id="rId1" Type="http://schemas.openxmlformats.org/officeDocument/2006/relationships/tags" Target="../tags/tag68.xml"/><Relationship Id="rId5" Type="http://schemas.openxmlformats.org/officeDocument/2006/relationships/image" Target="../media/image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tags" Target="../tags/tag77.xml"/><Relationship Id="rId3" Type="http://schemas.openxmlformats.org/officeDocument/2006/relationships/tags" Target="../tags/tag72.xml"/><Relationship Id="rId7" Type="http://schemas.openxmlformats.org/officeDocument/2006/relationships/tags" Target="../tags/tag76.xml"/><Relationship Id="rId12" Type="http://schemas.openxmlformats.org/officeDocument/2006/relationships/notesSlide" Target="../notesSlides/notesSlide16.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11" Type="http://schemas.openxmlformats.org/officeDocument/2006/relationships/slideLayout" Target="../slideLayouts/slideLayout2.xml"/><Relationship Id="rId5" Type="http://schemas.openxmlformats.org/officeDocument/2006/relationships/tags" Target="../tags/tag74.xml"/><Relationship Id="rId10" Type="http://schemas.openxmlformats.org/officeDocument/2006/relationships/tags" Target="../tags/tag79.xml"/><Relationship Id="rId4" Type="http://schemas.openxmlformats.org/officeDocument/2006/relationships/tags" Target="../tags/tag73.xml"/><Relationship Id="rId9" Type="http://schemas.openxmlformats.org/officeDocument/2006/relationships/tags" Target="../tags/tag78.xml"/></Relationships>
</file>

<file path=ppt/slides/_rels/slide17.xml.rels><?xml version="1.0" encoding="UTF-8" standalone="yes"?>
<Relationships xmlns="http://schemas.openxmlformats.org/package/2006/relationships"><Relationship Id="rId8" Type="http://schemas.openxmlformats.org/officeDocument/2006/relationships/tags" Target="../tags/tag87.xml"/><Relationship Id="rId3" Type="http://schemas.openxmlformats.org/officeDocument/2006/relationships/tags" Target="../tags/tag82.xml"/><Relationship Id="rId7" Type="http://schemas.openxmlformats.org/officeDocument/2006/relationships/tags" Target="../tags/tag86.xml"/><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notesSlide" Target="../notesSlides/notesSlide17.xml"/><Relationship Id="rId5" Type="http://schemas.openxmlformats.org/officeDocument/2006/relationships/tags" Target="../tags/tag84.xml"/><Relationship Id="rId10" Type="http://schemas.openxmlformats.org/officeDocument/2006/relationships/slideLayout" Target="../slideLayouts/slideLayout2.xml"/><Relationship Id="rId4" Type="http://schemas.openxmlformats.org/officeDocument/2006/relationships/tags" Target="../tags/tag83.xml"/><Relationship Id="rId9" Type="http://schemas.openxmlformats.org/officeDocument/2006/relationships/tags" Target="../tags/tag88.xml"/></Relationships>
</file>

<file path=ppt/slides/_rels/slide18.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tags" Target="../tags/tag91.xml"/><Relationship Id="rId7" Type="http://schemas.openxmlformats.org/officeDocument/2006/relationships/notesSlide" Target="../notesSlides/notesSlide18.xml"/><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slideLayout" Target="../slideLayouts/slideLayout2.xml"/><Relationship Id="rId5" Type="http://schemas.openxmlformats.org/officeDocument/2006/relationships/tags" Target="../tags/tag93.xml"/><Relationship Id="rId4" Type="http://schemas.openxmlformats.org/officeDocument/2006/relationships/tags" Target="../tags/tag92.xml"/></Relationships>
</file>

<file path=ppt/slides/_rels/slide1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96.xml"/><Relationship Id="rId7" Type="http://schemas.openxmlformats.org/officeDocument/2006/relationships/notesSlide" Target="../notesSlides/notesSlide19.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slideLayout" Target="../slideLayouts/slideLayout2.xml"/><Relationship Id="rId5" Type="http://schemas.openxmlformats.org/officeDocument/2006/relationships/tags" Target="../tags/tag98.xml"/><Relationship Id="rId4" Type="http://schemas.openxmlformats.org/officeDocument/2006/relationships/tags" Target="../tags/tag97.xml"/></Relationships>
</file>

<file path=ppt/slides/_rels/slide2.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image" Target="../media/image1.png"/><Relationship Id="rId3" Type="http://schemas.openxmlformats.org/officeDocument/2006/relationships/tags" Target="../tags/tag8.xml"/><Relationship Id="rId7" Type="http://schemas.openxmlformats.org/officeDocument/2006/relationships/tags" Target="../tags/tag12.xml"/><Relationship Id="rId12" Type="http://schemas.openxmlformats.org/officeDocument/2006/relationships/notesSlide" Target="../notesSlides/notesSlide2.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slideLayout" Target="../slideLayouts/slideLayout2.xml"/><Relationship Id="rId5" Type="http://schemas.openxmlformats.org/officeDocument/2006/relationships/tags" Target="../tags/tag10.xml"/><Relationship Id="rId10" Type="http://schemas.openxmlformats.org/officeDocument/2006/relationships/tags" Target="../tags/tag15.xml"/><Relationship Id="rId4" Type="http://schemas.openxmlformats.org/officeDocument/2006/relationships/tags" Target="../tags/tag9.xml"/><Relationship Id="rId9" Type="http://schemas.openxmlformats.org/officeDocument/2006/relationships/tags" Target="../tags/tag14.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0.xml"/><Relationship Id="rId1" Type="http://schemas.openxmlformats.org/officeDocument/2006/relationships/tags" Target="../tags/tag99.xml"/><Relationship Id="rId5" Type="http://schemas.openxmlformats.org/officeDocument/2006/relationships/image" Target="../media/image2.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03.xml"/><Relationship Id="rId7" Type="http://schemas.openxmlformats.org/officeDocument/2006/relationships/tags" Target="../tags/tag107.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tags" Target="../tags/tag104.xml"/><Relationship Id="rId9"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2.xml"/><Relationship Id="rId3" Type="http://schemas.openxmlformats.org/officeDocument/2006/relationships/tags" Target="../tags/tag110.xml"/><Relationship Id="rId7" Type="http://schemas.openxmlformats.org/officeDocument/2006/relationships/slideLayout" Target="../slideLayouts/slideLayout2.xml"/><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tags" Target="../tags/tag113.xml"/><Relationship Id="rId5" Type="http://schemas.openxmlformats.org/officeDocument/2006/relationships/tags" Target="../tags/tag112.xml"/><Relationship Id="rId10" Type="http://schemas.microsoft.com/office/2007/relationships/hdphoto" Target="../media/hdphoto6.wdp"/><Relationship Id="rId4" Type="http://schemas.openxmlformats.org/officeDocument/2006/relationships/tags" Target="../tags/tag111.xml"/><Relationship Id="rId9" Type="http://schemas.openxmlformats.org/officeDocument/2006/relationships/image" Target="../media/image10.png"/></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3.xml"/><Relationship Id="rId3" Type="http://schemas.openxmlformats.org/officeDocument/2006/relationships/tags" Target="../tags/tag116.xml"/><Relationship Id="rId7" Type="http://schemas.openxmlformats.org/officeDocument/2006/relationships/slideLayout" Target="../slideLayouts/slideLayout2.xml"/><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tags" Target="../tags/tag119.xml"/><Relationship Id="rId5" Type="http://schemas.openxmlformats.org/officeDocument/2006/relationships/tags" Target="../tags/tag118.xml"/><Relationship Id="rId4" Type="http://schemas.openxmlformats.org/officeDocument/2006/relationships/tags" Target="../tags/tag117.xml"/></Relationships>
</file>

<file path=ppt/slides/_rels/slide24.xml.rels><?xml version="1.0" encoding="UTF-8" standalone="yes"?>
<Relationships xmlns="http://schemas.openxmlformats.org/package/2006/relationships"><Relationship Id="rId8" Type="http://schemas.openxmlformats.org/officeDocument/2006/relationships/tags" Target="../tags/tag127.xml"/><Relationship Id="rId3" Type="http://schemas.openxmlformats.org/officeDocument/2006/relationships/tags" Target="../tags/tag122.xml"/><Relationship Id="rId7" Type="http://schemas.openxmlformats.org/officeDocument/2006/relationships/tags" Target="../tags/tag126.xml"/><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tags" Target="../tags/tag125.xml"/><Relationship Id="rId5" Type="http://schemas.openxmlformats.org/officeDocument/2006/relationships/tags" Target="../tags/tag124.xml"/><Relationship Id="rId10" Type="http://schemas.openxmlformats.org/officeDocument/2006/relationships/notesSlide" Target="../notesSlides/notesSlide24.xml"/><Relationship Id="rId4" Type="http://schemas.openxmlformats.org/officeDocument/2006/relationships/tags" Target="../tags/tag123.xml"/><Relationship Id="rId9"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tags" Target="../tags/tag130.xml"/><Relationship Id="rId7" Type="http://schemas.openxmlformats.org/officeDocument/2006/relationships/image" Target="../media/image1.png"/><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notesSlide" Target="../notesSlides/notesSlide25.xml"/><Relationship Id="rId5" Type="http://schemas.openxmlformats.org/officeDocument/2006/relationships/slideLayout" Target="../slideLayouts/slideLayout1.xml"/><Relationship Id="rId4" Type="http://schemas.openxmlformats.org/officeDocument/2006/relationships/tags" Target="../tags/tag131.xml"/></Relationships>
</file>

<file path=ppt/slides/_rels/slide26.xml.rels><?xml version="1.0" encoding="UTF-8" standalone="yes"?>
<Relationships xmlns="http://schemas.openxmlformats.org/package/2006/relationships"><Relationship Id="rId3" Type="http://schemas.openxmlformats.org/officeDocument/2006/relationships/hyperlink" Target="https://ibaotu.com/ppt/" TargetMode="External"/><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hyperlink" Target="http://www.1ppt.com/xiazai/" TargetMode="External"/><Relationship Id="rId13" Type="http://schemas.openxmlformats.org/officeDocument/2006/relationships/hyperlink" Target="http://www.1ppt.com/kejian/" TargetMode="External"/><Relationship Id="rId18" Type="http://schemas.openxmlformats.org/officeDocument/2006/relationships/image" Target="../media/image12.png"/><Relationship Id="rId3" Type="http://schemas.openxmlformats.org/officeDocument/2006/relationships/hyperlink" Target="http://www.1ppt.com/hangye/" TargetMode="External"/><Relationship Id="rId7" Type="http://schemas.openxmlformats.org/officeDocument/2006/relationships/hyperlink" Target="http://www.1ppt.com/tubiao/" TargetMode="External"/><Relationship Id="rId12" Type="http://schemas.openxmlformats.org/officeDocument/2006/relationships/hyperlink" Target="http://www.1ppt.com/jianli/" TargetMode="External"/><Relationship Id="rId17" Type="http://schemas.openxmlformats.org/officeDocument/2006/relationships/hyperlink" Target="http://www.1ppt.com/ziti/" TargetMode="External"/><Relationship Id="rId2" Type="http://schemas.openxmlformats.org/officeDocument/2006/relationships/hyperlink" Target="http://www.1ppt.com/moban/" TargetMode="External"/><Relationship Id="rId16" Type="http://schemas.openxmlformats.org/officeDocument/2006/relationships/hyperlink" Target="http://www.1ppt.com/jiaoan/" TargetMode="External"/><Relationship Id="rId1" Type="http://schemas.openxmlformats.org/officeDocument/2006/relationships/slideLayout" Target="../slideLayouts/slideLayout12.xml"/><Relationship Id="rId6" Type="http://schemas.openxmlformats.org/officeDocument/2006/relationships/hyperlink" Target="http://www.1ppt.com/beijing/" TargetMode="External"/><Relationship Id="rId11" Type="http://schemas.openxmlformats.org/officeDocument/2006/relationships/hyperlink" Target="http://www.1ppt.com/excel/" TargetMode="External"/><Relationship Id="rId5" Type="http://schemas.openxmlformats.org/officeDocument/2006/relationships/hyperlink" Target="http://www.1ppt.com/sucai/" TargetMode="External"/><Relationship Id="rId15" Type="http://schemas.openxmlformats.org/officeDocument/2006/relationships/hyperlink" Target="http://www.1ppt.com/shiti/" TargetMode="External"/><Relationship Id="rId10" Type="http://schemas.openxmlformats.org/officeDocument/2006/relationships/hyperlink" Target="http://www.1ppt.com/word/" TargetMode="External"/><Relationship Id="rId4" Type="http://schemas.openxmlformats.org/officeDocument/2006/relationships/hyperlink" Target="http://www.1ppt.com/jieri/" TargetMode="External"/><Relationship Id="rId9" Type="http://schemas.openxmlformats.org/officeDocument/2006/relationships/hyperlink" Target="http://www.1ppt.com/powerpoint/" TargetMode="External"/><Relationship Id="rId14" Type="http://schemas.openxmlformats.org/officeDocument/2006/relationships/hyperlink" Target="http://www.1ppt.com/shouchaobao/"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tags" Target="../tags/tag20.xml"/><Relationship Id="rId7" Type="http://schemas.openxmlformats.org/officeDocument/2006/relationships/notesSlide" Target="../notesSlides/notesSlide4.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Layout" Target="../slideLayouts/slideLayout2.xml"/><Relationship Id="rId5" Type="http://schemas.openxmlformats.org/officeDocument/2006/relationships/tags" Target="../tags/tag22.xml"/><Relationship Id="rId4" Type="http://schemas.openxmlformats.org/officeDocument/2006/relationships/tags" Target="../tags/tag21.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3" Type="http://schemas.openxmlformats.org/officeDocument/2006/relationships/tags" Target="../tags/tag25.xml"/><Relationship Id="rId7" Type="http://schemas.openxmlformats.org/officeDocument/2006/relationships/slideLayout" Target="../slideLayouts/slideLayout2.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s/_rels/slide6.xml.rels><?xml version="1.0" encoding="UTF-8" standalone="yes"?>
<Relationships xmlns="http://schemas.openxmlformats.org/package/2006/relationships"><Relationship Id="rId3" Type="http://schemas.openxmlformats.org/officeDocument/2006/relationships/tags" Target="../tags/tag31.xml"/><Relationship Id="rId7" Type="http://schemas.microsoft.com/office/2007/relationships/hdphoto" Target="../media/hdphoto1.wdp"/><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tags" Target="../tags/tag34.xml"/><Relationship Id="rId7" Type="http://schemas.openxmlformats.org/officeDocument/2006/relationships/notesSlide" Target="../notesSlides/notesSlide7.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slideLayout" Target="../slideLayouts/slideLayout2.xml"/><Relationship Id="rId5" Type="http://schemas.openxmlformats.org/officeDocument/2006/relationships/tags" Target="../tags/tag36.xml"/><Relationship Id="rId4" Type="http://schemas.openxmlformats.org/officeDocument/2006/relationships/tags" Target="../tags/tag35.xml"/></Relationships>
</file>

<file path=ppt/slides/_rels/slide8.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notesSlide" Target="../notesSlides/notesSlide8.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slideLayout" Target="../slideLayouts/slideLayout2.xml"/><Relationship Id="rId5" Type="http://schemas.openxmlformats.org/officeDocument/2006/relationships/tags" Target="../tags/tag41.xml"/><Relationship Id="rId4" Type="http://schemas.openxmlformats.org/officeDocument/2006/relationships/tags" Target="../tags/tag40.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3.xml"/><Relationship Id="rId1" Type="http://schemas.openxmlformats.org/officeDocument/2006/relationships/tags" Target="../tags/tag42.xml"/><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64F8B352-2916-4470-AAA6-54BED6B351A4}"/>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1" name="矩形 10">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E3E7D540-80CD-4ED1-AB08-CF458E1543EF}"/>
              </a:ext>
            </a:extLst>
          </p:cNvPr>
          <p:cNvSpPr/>
          <p:nvPr/>
        </p:nvSpPr>
        <p:spPr>
          <a:xfrm>
            <a:off x="0" y="0"/>
            <a:ext cx="12192000" cy="6858000"/>
          </a:xfrm>
          <a:prstGeom prst="rect">
            <a:avLst/>
          </a:prstGeom>
          <a:solidFill>
            <a:schemeClr val="bg1">
              <a:alpha val="92000"/>
            </a:schemeClr>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kern="0" dirty="0">
              <a:solidFill>
                <a:prstClr val="white"/>
              </a:solidFill>
              <a:latin typeface="Century Gothic" panose="020F0502020204030204"/>
              <a:ea typeface="微软雅黑"/>
            </a:endParaRPr>
          </a:p>
        </p:txBody>
      </p:sp>
      <p:sp>
        <p:nvSpPr>
          <p:cNvPr id="12" name="任意多边形: 形状 11">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497DCCAA-2460-4AD5-B2CD-7D5DDD6CEBBB}"/>
              </a:ext>
            </a:extLst>
          </p:cNvPr>
          <p:cNvSpPr/>
          <p:nvPr/>
        </p:nvSpPr>
        <p:spPr>
          <a:xfrm rot="17515435">
            <a:off x="7034012" y="-2030489"/>
            <a:ext cx="10983633" cy="10364253"/>
          </a:xfrm>
          <a:custGeom>
            <a:avLst/>
            <a:gdLst>
              <a:gd name="connsiteX0" fmla="*/ 53331 w 5156888"/>
              <a:gd name="connsiteY0" fmla="*/ 4324350 h 4866085"/>
              <a:gd name="connsiteX1" fmla="*/ 2606031 w 5156888"/>
              <a:gd name="connsiteY1" fmla="*/ 0 h 4866085"/>
              <a:gd name="connsiteX2" fmla="*/ 5101581 w 5156888"/>
              <a:gd name="connsiteY2" fmla="*/ 4324350 h 4866085"/>
              <a:gd name="connsiteX3" fmla="*/ 53331 w 5156888"/>
              <a:gd name="connsiteY3" fmla="*/ 4324350 h 4866085"/>
            </a:gdLst>
            <a:ahLst/>
            <a:cxnLst>
              <a:cxn ang="0">
                <a:pos x="connsiteX0" y="connsiteY0"/>
              </a:cxn>
              <a:cxn ang="0">
                <a:pos x="connsiteX1" y="connsiteY1"/>
              </a:cxn>
              <a:cxn ang="0">
                <a:pos x="connsiteX2" y="connsiteY2"/>
              </a:cxn>
              <a:cxn ang="0">
                <a:pos x="connsiteX3" y="connsiteY3"/>
              </a:cxn>
            </a:cxnLst>
            <a:rect l="l" t="t" r="r" b="b"/>
            <a:pathLst>
              <a:path w="5156888" h="4866085">
                <a:moveTo>
                  <a:pt x="53331" y="4324350"/>
                </a:moveTo>
                <a:cubicBezTo>
                  <a:pt x="-362594" y="3603625"/>
                  <a:pt x="1764656" y="0"/>
                  <a:pt x="2606031" y="0"/>
                </a:cubicBezTo>
                <a:cubicBezTo>
                  <a:pt x="3447406" y="0"/>
                  <a:pt x="5520681" y="3600450"/>
                  <a:pt x="5101581" y="4324350"/>
                </a:cubicBezTo>
                <a:cubicBezTo>
                  <a:pt x="4682481" y="5048250"/>
                  <a:pt x="469256" y="5045075"/>
                  <a:pt x="53331" y="4324350"/>
                </a:cubicBezTo>
                <a:close/>
              </a:path>
            </a:pathLst>
          </a:custGeom>
          <a:gradFill flip="none" rotWithShape="1">
            <a:gsLst>
              <a:gs pos="0">
                <a:srgbClr val="FF5353">
                  <a:lumMod val="75000"/>
                  <a:alpha val="80000"/>
                </a:srgbClr>
              </a:gs>
              <a:gs pos="100000">
                <a:srgbClr val="FF5353"/>
              </a:gs>
            </a:gsLst>
            <a:lin ang="18900000" scaled="1"/>
            <a:tileRect/>
          </a:gradFill>
          <a:ln w="12700" cap="flat" cmpd="sng" algn="ctr">
            <a:noFill/>
            <a:prstDash val="solid"/>
            <a:miter lim="800000"/>
          </a:ln>
          <a:effectLst>
            <a:outerShdw blurRad="508000" dist="254000" dir="54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kern="0">
              <a:solidFill>
                <a:prstClr val="white"/>
              </a:solidFill>
              <a:latin typeface="Century Gothic" panose="020F0502020204030204"/>
              <a:ea typeface="微软雅黑"/>
            </a:endParaRPr>
          </a:p>
        </p:txBody>
      </p:sp>
      <p:sp>
        <p:nvSpPr>
          <p:cNvPr id="13" name="任意多边形: 形状 12">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D1100FEE-FB82-45CB-8479-5C4B44714F70}"/>
              </a:ext>
            </a:extLst>
          </p:cNvPr>
          <p:cNvSpPr/>
          <p:nvPr/>
        </p:nvSpPr>
        <p:spPr>
          <a:xfrm rot="16996867">
            <a:off x="9843497" y="-2112743"/>
            <a:ext cx="12600973" cy="11890389"/>
          </a:xfrm>
          <a:custGeom>
            <a:avLst/>
            <a:gdLst>
              <a:gd name="connsiteX0" fmla="*/ 53331 w 5156888"/>
              <a:gd name="connsiteY0" fmla="*/ 4324350 h 4866085"/>
              <a:gd name="connsiteX1" fmla="*/ 2606031 w 5156888"/>
              <a:gd name="connsiteY1" fmla="*/ 0 h 4866085"/>
              <a:gd name="connsiteX2" fmla="*/ 5101581 w 5156888"/>
              <a:gd name="connsiteY2" fmla="*/ 4324350 h 4866085"/>
              <a:gd name="connsiteX3" fmla="*/ 53331 w 5156888"/>
              <a:gd name="connsiteY3" fmla="*/ 4324350 h 4866085"/>
            </a:gdLst>
            <a:ahLst/>
            <a:cxnLst>
              <a:cxn ang="0">
                <a:pos x="connsiteX0" y="connsiteY0"/>
              </a:cxn>
              <a:cxn ang="0">
                <a:pos x="connsiteX1" y="connsiteY1"/>
              </a:cxn>
              <a:cxn ang="0">
                <a:pos x="connsiteX2" y="connsiteY2"/>
              </a:cxn>
              <a:cxn ang="0">
                <a:pos x="connsiteX3" y="connsiteY3"/>
              </a:cxn>
            </a:cxnLst>
            <a:rect l="l" t="t" r="r" b="b"/>
            <a:pathLst>
              <a:path w="5156888" h="4866085">
                <a:moveTo>
                  <a:pt x="53331" y="4324350"/>
                </a:moveTo>
                <a:cubicBezTo>
                  <a:pt x="-362594" y="3603625"/>
                  <a:pt x="1764656" y="0"/>
                  <a:pt x="2606031" y="0"/>
                </a:cubicBezTo>
                <a:cubicBezTo>
                  <a:pt x="3447406" y="0"/>
                  <a:pt x="5520681" y="3600450"/>
                  <a:pt x="5101581" y="4324350"/>
                </a:cubicBezTo>
                <a:cubicBezTo>
                  <a:pt x="4682481" y="5048250"/>
                  <a:pt x="469256" y="5045075"/>
                  <a:pt x="53331" y="4324350"/>
                </a:cubicBezTo>
                <a:close/>
              </a:path>
            </a:pathLst>
          </a:custGeom>
          <a:gradFill>
            <a:gsLst>
              <a:gs pos="0">
                <a:srgbClr val="1B75D5"/>
              </a:gs>
              <a:gs pos="100000">
                <a:srgbClr val="368AE6"/>
              </a:gs>
            </a:gsLst>
            <a:lin ang="18900000" scaled="1"/>
          </a:gradFill>
          <a:ln w="12700" cap="flat" cmpd="sng" algn="ctr">
            <a:noFill/>
            <a:prstDash val="solid"/>
            <a:miter lim="800000"/>
          </a:ln>
          <a:effectLst>
            <a:outerShdw blurRad="508000" dist="254000" dir="54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kern="0">
              <a:solidFill>
                <a:prstClr val="white"/>
              </a:solidFill>
              <a:latin typeface="Century Gothic" panose="020F0502020204030204"/>
              <a:ea typeface="微软雅黑"/>
            </a:endParaRPr>
          </a:p>
        </p:txBody>
      </p:sp>
      <p:sp>
        <p:nvSpPr>
          <p:cNvPr id="3" name="PA-文本框 8">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C76CB287-47F2-455A-B38D-1C4BE062BC85}"/>
              </a:ext>
            </a:extLst>
          </p:cNvPr>
          <p:cNvSpPr txBox="1"/>
          <p:nvPr>
            <p:custDataLst>
              <p:tags r:id="rId1"/>
            </p:custDataLst>
          </p:nvPr>
        </p:nvSpPr>
        <p:spPr>
          <a:xfrm>
            <a:off x="1498241" y="2271375"/>
            <a:ext cx="4966059" cy="1200329"/>
          </a:xfrm>
          <a:prstGeom prst="rect">
            <a:avLst/>
          </a:prstGeom>
          <a:noFill/>
        </p:spPr>
        <p:txBody>
          <a:bodyPr wrap="square" rtlCol="0">
            <a:spAutoFit/>
            <a:scene3d>
              <a:camera prst="orthographicFront"/>
              <a:lightRig rig="threePt" dir="t"/>
            </a:scene3d>
            <a:sp3d contourW="12700"/>
          </a:bodyPr>
          <a:lstStyle/>
          <a:p>
            <a:r>
              <a:rPr lang="zh-CN" altLang="en-US" sz="7200" dirty="0">
                <a:gradFill>
                  <a:gsLst>
                    <a:gs pos="0">
                      <a:schemeClr val="tx1"/>
                    </a:gs>
                    <a:gs pos="100000">
                      <a:schemeClr val="tx1">
                        <a:lumMod val="75000"/>
                        <a:lumOff val="25000"/>
                      </a:schemeClr>
                    </a:gs>
                  </a:gsLst>
                  <a:lin ang="18900000" scaled="1"/>
                </a:gradFill>
                <a:latin typeface="方正正黑简体" panose="02000000000000000000" pitchFamily="2" charset="-122"/>
                <a:ea typeface="方正正黑简体" panose="02000000000000000000" pitchFamily="2" charset="-122"/>
                <a:cs typeface="经典综艺体简" panose="02010609000101010101" pitchFamily="49" charset="-122"/>
              </a:rPr>
              <a:t>商业计划书</a:t>
            </a:r>
          </a:p>
        </p:txBody>
      </p:sp>
      <p:sp>
        <p:nvSpPr>
          <p:cNvPr id="4" name="矩形 3">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8C01B79D-030F-4B17-ABFE-E27CE0292024}"/>
              </a:ext>
            </a:extLst>
          </p:cNvPr>
          <p:cNvSpPr/>
          <p:nvPr/>
        </p:nvSpPr>
        <p:spPr bwMode="auto">
          <a:xfrm>
            <a:off x="1523641" y="3505914"/>
            <a:ext cx="6134100" cy="510589"/>
          </a:xfrm>
          <a:prstGeom prst="rect">
            <a:avLst/>
          </a:prstGeom>
        </p:spPr>
        <p:txBody>
          <a:bodyPr wrap="square">
            <a:spAutoFit/>
            <a:scene3d>
              <a:camera prst="orthographicFront"/>
              <a:lightRig rig="threePt" dir="t"/>
            </a:scene3d>
            <a:sp3d contourW="12700"/>
          </a:bodyPr>
          <a:lstStyle/>
          <a:p>
            <a:pPr>
              <a:lnSpc>
                <a:spcPct val="130000"/>
              </a:lnSpc>
              <a:defRPr/>
            </a:pPr>
            <a:r>
              <a:rPr lang="zh-CN" altLang="en-US" sz="1100" dirty="0">
                <a:solidFill>
                  <a:schemeClr val="tx1">
                    <a:lumMod val="50000"/>
                    <a:lumOff val="50000"/>
                  </a:schemeClr>
                </a:solidFill>
                <a:latin typeface="Century Gothic" panose="020B0502020202020204" pitchFamily="34" charset="0"/>
                <a:ea typeface="+mj-ea"/>
              </a:rPr>
              <a:t>设计源于生活，生活因设计而改变，在生活中追求艺术之美的存在设计源于生活，生活因设计而改变，在生活中追求艺术之美的存在设计源于生活</a:t>
            </a:r>
          </a:p>
        </p:txBody>
      </p:sp>
      <p:grpSp>
        <p:nvGrpSpPr>
          <p:cNvPr id="22" name="组合 21">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32052E52-2DF4-4748-A068-D86F22AC5224}"/>
              </a:ext>
            </a:extLst>
          </p:cNvPr>
          <p:cNvGrpSpPr/>
          <p:nvPr/>
        </p:nvGrpSpPr>
        <p:grpSpPr>
          <a:xfrm>
            <a:off x="1593012" y="4442336"/>
            <a:ext cx="1402602" cy="375670"/>
            <a:chOff x="1593012" y="4442336"/>
            <a:chExt cx="1402602" cy="375670"/>
          </a:xfrm>
        </p:grpSpPr>
        <p:sp>
          <p:nvSpPr>
            <p:cNvPr id="5" name="矩形: 圆角 4">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644E139A-4E6F-424B-892B-659C8D681869}"/>
                </a:ext>
              </a:extLst>
            </p:cNvPr>
            <p:cNvSpPr/>
            <p:nvPr/>
          </p:nvSpPr>
          <p:spPr>
            <a:xfrm>
              <a:off x="1635550" y="4442336"/>
              <a:ext cx="1317525" cy="375670"/>
            </a:xfrm>
            <a:prstGeom prst="roundRect">
              <a:avLst>
                <a:gd name="adj" fmla="val 50000"/>
              </a:avLst>
            </a:prstGeom>
            <a:gradFill flip="none" rotWithShape="1">
              <a:gsLst>
                <a:gs pos="0">
                  <a:srgbClr val="FF5353">
                    <a:lumMod val="75000"/>
                  </a:srgbClr>
                </a:gs>
                <a:gs pos="100000">
                  <a:srgbClr val="FF5353"/>
                </a:gs>
              </a:gsLst>
              <a:lin ang="18900000" scaled="1"/>
              <a:tileRect/>
            </a:gradFill>
            <a:ln w="12700" cap="flat" cmpd="sng" algn="ctr">
              <a:noFill/>
              <a:prstDash val="solid"/>
              <a:miter lim="800000"/>
            </a:ln>
            <a:effectLst>
              <a:outerShdw blurRad="508000" dist="254000" dir="54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sz="1600" kern="0" dirty="0">
                <a:solidFill>
                  <a:prstClr val="white"/>
                </a:solidFill>
                <a:latin typeface="Century Gothic" panose="020F0502020204030204"/>
                <a:ea typeface="微软雅黑"/>
              </a:endParaRPr>
            </a:p>
          </p:txBody>
        </p:sp>
        <p:sp>
          <p:nvSpPr>
            <p:cNvPr id="8" name="PA-文本框 8">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0476B7FA-200F-4560-B9C2-CD4CC8687FF2}"/>
                </a:ext>
              </a:extLst>
            </p:cNvPr>
            <p:cNvSpPr txBox="1"/>
            <p:nvPr>
              <p:custDataLst>
                <p:tags r:id="rId4"/>
              </p:custDataLst>
            </p:nvPr>
          </p:nvSpPr>
          <p:spPr>
            <a:xfrm>
              <a:off x="1593012" y="4477845"/>
              <a:ext cx="1402602" cy="307777"/>
            </a:xfrm>
            <a:prstGeom prst="rect">
              <a:avLst/>
            </a:prstGeom>
            <a:noFill/>
          </p:spPr>
          <p:txBody>
            <a:bodyPr wrap="square" rtlCol="0">
              <a:spAutoFit/>
              <a:scene3d>
                <a:camera prst="orthographicFront"/>
                <a:lightRig rig="threePt" dir="t"/>
              </a:scene3d>
              <a:sp3d contourW="12700"/>
            </a:bodyPr>
            <a:lstStyle/>
            <a:p>
              <a:pPr algn="ctr"/>
              <a:r>
                <a:rPr lang="zh-CN" altLang="en-US" sz="1400" dirty="0">
                  <a:solidFill>
                    <a:schemeClr val="bg1"/>
                  </a:solidFill>
                  <a:latin typeface="微软雅黑" panose="020B0503020204020204" pitchFamily="34" charset="-122"/>
                  <a:ea typeface="微软雅黑" panose="020B0503020204020204" pitchFamily="34" charset="-122"/>
                </a:rPr>
                <a:t>汇报</a:t>
              </a:r>
              <a:r>
                <a:rPr lang="zh-CN" altLang="en-US" sz="1400" dirty="0" smtClean="0">
                  <a:solidFill>
                    <a:schemeClr val="bg1"/>
                  </a:solidFill>
                  <a:latin typeface="微软雅黑" panose="020B0503020204020204" pitchFamily="34" charset="-122"/>
                  <a:ea typeface="微软雅黑" panose="020B0503020204020204" pitchFamily="34" charset="-122"/>
                </a:rPr>
                <a:t>：第一</a:t>
              </a:r>
              <a:r>
                <a:rPr lang="en-US" altLang="zh-CN" sz="1400" dirty="0" smtClean="0">
                  <a:solidFill>
                    <a:schemeClr val="bg1"/>
                  </a:solidFill>
                  <a:latin typeface="微软雅黑" panose="020B0503020204020204" pitchFamily="34" charset="-122"/>
                  <a:ea typeface="微软雅黑" panose="020B0503020204020204" pitchFamily="34" charset="-122"/>
                </a:rPr>
                <a:t>PPT</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grpSp>
        <p:nvGrpSpPr>
          <p:cNvPr id="23" name="组合 22">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6DEC72E6-B6BC-4287-8ED3-99DC6F65497F}"/>
              </a:ext>
            </a:extLst>
          </p:cNvPr>
          <p:cNvGrpSpPr/>
          <p:nvPr/>
        </p:nvGrpSpPr>
        <p:grpSpPr>
          <a:xfrm>
            <a:off x="3220988" y="4442336"/>
            <a:ext cx="1402602" cy="375670"/>
            <a:chOff x="3220988" y="4442336"/>
            <a:chExt cx="1402602" cy="375670"/>
          </a:xfrm>
        </p:grpSpPr>
        <p:sp>
          <p:nvSpPr>
            <p:cNvPr id="6" name="矩形: 圆角 5">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8327049F-AF9C-43F4-BBD0-8FC8CB06A91F}"/>
                </a:ext>
              </a:extLst>
            </p:cNvPr>
            <p:cNvSpPr/>
            <p:nvPr/>
          </p:nvSpPr>
          <p:spPr>
            <a:xfrm>
              <a:off x="3263526" y="4442336"/>
              <a:ext cx="1317525" cy="375670"/>
            </a:xfrm>
            <a:prstGeom prst="roundRect">
              <a:avLst>
                <a:gd name="adj" fmla="val 50000"/>
              </a:avLst>
            </a:prstGeom>
            <a:solidFill>
              <a:srgbClr val="1B75D5"/>
            </a:solidFill>
            <a:ln w="12700" cap="flat" cmpd="sng" algn="ctr">
              <a:noFill/>
              <a:prstDash val="solid"/>
              <a:miter lim="800000"/>
            </a:ln>
            <a:effectLst>
              <a:outerShdw blurRad="508000" dist="254000" dir="54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sz="1600" kern="0">
                <a:solidFill>
                  <a:prstClr val="white"/>
                </a:solidFill>
                <a:latin typeface="Century Gothic" panose="020F0502020204030204"/>
                <a:ea typeface="微软雅黑"/>
              </a:endParaRPr>
            </a:p>
          </p:txBody>
        </p:sp>
        <p:sp>
          <p:nvSpPr>
            <p:cNvPr id="9" name="PA-文本框 8">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31646CAC-F70D-4EBE-A97E-51BEF1EA101F}"/>
                </a:ext>
              </a:extLst>
            </p:cNvPr>
            <p:cNvSpPr txBox="1"/>
            <p:nvPr>
              <p:custDataLst>
                <p:tags r:id="rId3"/>
              </p:custDataLst>
            </p:nvPr>
          </p:nvSpPr>
          <p:spPr>
            <a:xfrm>
              <a:off x="3220988" y="4477845"/>
              <a:ext cx="1402602" cy="307777"/>
            </a:xfrm>
            <a:prstGeom prst="rect">
              <a:avLst/>
            </a:prstGeom>
            <a:noFill/>
          </p:spPr>
          <p:txBody>
            <a:bodyPr wrap="square" rtlCol="0">
              <a:spAutoFit/>
              <a:scene3d>
                <a:camera prst="orthographicFront"/>
                <a:lightRig rig="threePt" dir="t"/>
              </a:scene3d>
              <a:sp3d contourW="12700"/>
            </a:bodyPr>
            <a:lstStyle/>
            <a:p>
              <a:pPr algn="ctr"/>
              <a:r>
                <a:rPr lang="zh-CN" altLang="en-US" sz="1400" dirty="0">
                  <a:solidFill>
                    <a:schemeClr val="bg1"/>
                  </a:solidFill>
                  <a:latin typeface="微软雅黑" panose="020B0503020204020204" pitchFamily="34" charset="-122"/>
                  <a:ea typeface="微软雅黑" panose="020B0503020204020204" pitchFamily="34" charset="-122"/>
                </a:rPr>
                <a:t>时间：</a:t>
              </a:r>
              <a:r>
                <a:rPr lang="en-US" altLang="zh-CN" sz="1400" dirty="0">
                  <a:solidFill>
                    <a:schemeClr val="bg1"/>
                  </a:solidFill>
                  <a:latin typeface="微软雅黑" panose="020B0503020204020204" pitchFamily="34" charset="-122"/>
                  <a:ea typeface="微软雅黑" panose="020B0503020204020204" pitchFamily="34" charset="-122"/>
                </a:rPr>
                <a:t>08.20</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14" name="任意多边形: 形状 13">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422B508F-A389-4338-9E5C-85B5A52D8D91}"/>
              </a:ext>
            </a:extLst>
          </p:cNvPr>
          <p:cNvSpPr/>
          <p:nvPr/>
        </p:nvSpPr>
        <p:spPr>
          <a:xfrm rot="17525691" flipH="1" flipV="1">
            <a:off x="-1311527" y="4400972"/>
            <a:ext cx="3062927" cy="2890205"/>
          </a:xfrm>
          <a:custGeom>
            <a:avLst/>
            <a:gdLst>
              <a:gd name="connsiteX0" fmla="*/ 53331 w 5156888"/>
              <a:gd name="connsiteY0" fmla="*/ 4324350 h 4866085"/>
              <a:gd name="connsiteX1" fmla="*/ 2606031 w 5156888"/>
              <a:gd name="connsiteY1" fmla="*/ 0 h 4866085"/>
              <a:gd name="connsiteX2" fmla="*/ 5101581 w 5156888"/>
              <a:gd name="connsiteY2" fmla="*/ 4324350 h 4866085"/>
              <a:gd name="connsiteX3" fmla="*/ 53331 w 5156888"/>
              <a:gd name="connsiteY3" fmla="*/ 4324350 h 4866085"/>
            </a:gdLst>
            <a:ahLst/>
            <a:cxnLst>
              <a:cxn ang="0">
                <a:pos x="connsiteX0" y="connsiteY0"/>
              </a:cxn>
              <a:cxn ang="0">
                <a:pos x="connsiteX1" y="connsiteY1"/>
              </a:cxn>
              <a:cxn ang="0">
                <a:pos x="connsiteX2" y="connsiteY2"/>
              </a:cxn>
              <a:cxn ang="0">
                <a:pos x="connsiteX3" y="connsiteY3"/>
              </a:cxn>
            </a:cxnLst>
            <a:rect l="l" t="t" r="r" b="b"/>
            <a:pathLst>
              <a:path w="5156888" h="4866085">
                <a:moveTo>
                  <a:pt x="53331" y="4324350"/>
                </a:moveTo>
                <a:cubicBezTo>
                  <a:pt x="-362594" y="3603625"/>
                  <a:pt x="1764656" y="0"/>
                  <a:pt x="2606031" y="0"/>
                </a:cubicBezTo>
                <a:cubicBezTo>
                  <a:pt x="3447406" y="0"/>
                  <a:pt x="5520681" y="3600450"/>
                  <a:pt x="5101581" y="4324350"/>
                </a:cubicBezTo>
                <a:cubicBezTo>
                  <a:pt x="4682481" y="5048250"/>
                  <a:pt x="469256" y="5045075"/>
                  <a:pt x="53331" y="4324350"/>
                </a:cubicBezTo>
                <a:close/>
              </a:path>
            </a:pathLst>
          </a:custGeom>
          <a:gradFill flip="none" rotWithShape="1">
            <a:gsLst>
              <a:gs pos="0">
                <a:schemeClr val="tx1">
                  <a:lumMod val="75000"/>
                  <a:lumOff val="25000"/>
                </a:schemeClr>
              </a:gs>
              <a:gs pos="100000">
                <a:schemeClr val="tx1">
                  <a:lumMod val="85000"/>
                  <a:lumOff val="15000"/>
                </a:schemeClr>
              </a:gs>
            </a:gsLst>
            <a:lin ang="18900000" scaled="1"/>
            <a:tileRect/>
          </a:gradFill>
          <a:ln w="12700" cap="flat" cmpd="sng" algn="ctr">
            <a:noFill/>
            <a:prstDash val="solid"/>
            <a:miter lim="800000"/>
          </a:ln>
          <a:effectLst>
            <a:outerShdw blurRad="508000" dist="254000" dir="54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kern="0">
              <a:solidFill>
                <a:prstClr val="white"/>
              </a:solidFill>
              <a:latin typeface="Century Gothic" panose="020F0502020204030204"/>
              <a:ea typeface="微软雅黑"/>
            </a:endParaRPr>
          </a:p>
        </p:txBody>
      </p:sp>
      <p:sp>
        <p:nvSpPr>
          <p:cNvPr id="15" name="任意多边形: 形状 14">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4FE2EC48-3575-49BD-B379-D7EA770A4DEE}"/>
              </a:ext>
            </a:extLst>
          </p:cNvPr>
          <p:cNvSpPr/>
          <p:nvPr/>
        </p:nvSpPr>
        <p:spPr>
          <a:xfrm rot="13352596">
            <a:off x="-3984258" y="3825102"/>
            <a:ext cx="4159108" cy="3924571"/>
          </a:xfrm>
          <a:custGeom>
            <a:avLst/>
            <a:gdLst>
              <a:gd name="connsiteX0" fmla="*/ 53331 w 5156888"/>
              <a:gd name="connsiteY0" fmla="*/ 4324350 h 4866085"/>
              <a:gd name="connsiteX1" fmla="*/ 2606031 w 5156888"/>
              <a:gd name="connsiteY1" fmla="*/ 0 h 4866085"/>
              <a:gd name="connsiteX2" fmla="*/ 5101581 w 5156888"/>
              <a:gd name="connsiteY2" fmla="*/ 4324350 h 4866085"/>
              <a:gd name="connsiteX3" fmla="*/ 53331 w 5156888"/>
              <a:gd name="connsiteY3" fmla="*/ 4324350 h 4866085"/>
            </a:gdLst>
            <a:ahLst/>
            <a:cxnLst>
              <a:cxn ang="0">
                <a:pos x="connsiteX0" y="connsiteY0"/>
              </a:cxn>
              <a:cxn ang="0">
                <a:pos x="connsiteX1" y="connsiteY1"/>
              </a:cxn>
              <a:cxn ang="0">
                <a:pos x="connsiteX2" y="connsiteY2"/>
              </a:cxn>
              <a:cxn ang="0">
                <a:pos x="connsiteX3" y="connsiteY3"/>
              </a:cxn>
            </a:cxnLst>
            <a:rect l="l" t="t" r="r" b="b"/>
            <a:pathLst>
              <a:path w="5156888" h="4866085">
                <a:moveTo>
                  <a:pt x="53331" y="4324350"/>
                </a:moveTo>
                <a:cubicBezTo>
                  <a:pt x="-362594" y="3603625"/>
                  <a:pt x="1764656" y="0"/>
                  <a:pt x="2606031" y="0"/>
                </a:cubicBezTo>
                <a:cubicBezTo>
                  <a:pt x="3447406" y="0"/>
                  <a:pt x="5520681" y="3600450"/>
                  <a:pt x="5101581" y="4324350"/>
                </a:cubicBezTo>
                <a:cubicBezTo>
                  <a:pt x="4682481" y="5048250"/>
                  <a:pt x="469256" y="5045075"/>
                  <a:pt x="53331" y="4324350"/>
                </a:cubicBezTo>
                <a:close/>
              </a:path>
            </a:pathLst>
          </a:custGeom>
          <a:gradFill flip="none" rotWithShape="1">
            <a:gsLst>
              <a:gs pos="0">
                <a:srgbClr val="FF5353">
                  <a:lumMod val="75000"/>
                  <a:alpha val="80000"/>
                </a:srgbClr>
              </a:gs>
              <a:gs pos="100000">
                <a:srgbClr val="FF5353"/>
              </a:gs>
            </a:gsLst>
            <a:lin ang="18900000" scaled="1"/>
            <a:tileRect/>
          </a:gradFill>
          <a:ln w="12700" cap="flat" cmpd="sng" algn="ctr">
            <a:noFill/>
            <a:prstDash val="solid"/>
            <a:miter lim="800000"/>
          </a:ln>
          <a:effectLst>
            <a:outerShdw blurRad="508000" dist="254000" dir="54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kern="0">
              <a:solidFill>
                <a:prstClr val="white"/>
              </a:solidFill>
              <a:latin typeface="Century Gothic" panose="020F0502020204030204"/>
              <a:ea typeface="微软雅黑"/>
            </a:endParaRPr>
          </a:p>
        </p:txBody>
      </p:sp>
      <p:grpSp>
        <p:nvGrpSpPr>
          <p:cNvPr id="20" name="组合 19">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AE59BF53-88EC-480F-A757-0739991D2916}"/>
              </a:ext>
            </a:extLst>
          </p:cNvPr>
          <p:cNvGrpSpPr/>
          <p:nvPr/>
        </p:nvGrpSpPr>
        <p:grpSpPr>
          <a:xfrm>
            <a:off x="628520" y="469919"/>
            <a:ext cx="524346" cy="357669"/>
            <a:chOff x="438019" y="349341"/>
            <a:chExt cx="761817" cy="519654"/>
          </a:xfrm>
        </p:grpSpPr>
        <p:sp>
          <p:nvSpPr>
            <p:cNvPr id="17" name="椭圆 16">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68BCEA5B-9FFE-4FD9-B158-B62D5B127AE6}"/>
                </a:ext>
              </a:extLst>
            </p:cNvPr>
            <p:cNvSpPr/>
            <p:nvPr/>
          </p:nvSpPr>
          <p:spPr>
            <a:xfrm>
              <a:off x="438019" y="349341"/>
              <a:ext cx="519654" cy="519654"/>
            </a:xfrm>
            <a:prstGeom prst="ellipse">
              <a:avLst/>
            </a:prstGeom>
            <a:solidFill>
              <a:srgbClr val="1B75D5"/>
            </a:soli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sp>
          <p:nvSpPr>
            <p:cNvPr id="18" name="椭圆 17">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1E778EC0-C302-4E3B-B7CE-5AD7CD93E7EC}"/>
                </a:ext>
              </a:extLst>
            </p:cNvPr>
            <p:cNvSpPr/>
            <p:nvPr/>
          </p:nvSpPr>
          <p:spPr>
            <a:xfrm>
              <a:off x="680182" y="349341"/>
              <a:ext cx="519654" cy="519654"/>
            </a:xfrm>
            <a:prstGeom prst="ellipse">
              <a:avLst/>
            </a:prstGeom>
            <a:gradFill flip="none" rotWithShape="1">
              <a:gsLst>
                <a:gs pos="0">
                  <a:srgbClr val="FF5353">
                    <a:lumMod val="75000"/>
                  </a:srgbClr>
                </a:gs>
                <a:gs pos="100000">
                  <a:srgbClr val="FF5353"/>
                </a:gs>
              </a:gsLst>
              <a:lin ang="18900000" scaled="1"/>
              <a:tileRect/>
            </a:gra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grpSp>
      <p:sp>
        <p:nvSpPr>
          <p:cNvPr id="19" name="PA-文本框 8">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5364CA7F-5631-4C9A-A4D7-315EEEE80440}"/>
              </a:ext>
            </a:extLst>
          </p:cNvPr>
          <p:cNvSpPr txBox="1"/>
          <p:nvPr>
            <p:custDataLst>
              <p:tags r:id="rId2"/>
            </p:custDataLst>
          </p:nvPr>
        </p:nvSpPr>
        <p:spPr>
          <a:xfrm>
            <a:off x="1190821" y="417921"/>
            <a:ext cx="1093569" cy="461665"/>
          </a:xfrm>
          <a:prstGeom prst="rect">
            <a:avLst/>
          </a:prstGeom>
          <a:noFill/>
        </p:spPr>
        <p:txBody>
          <a:bodyPr wrap="none" rtlCol="0">
            <a:spAutoFit/>
            <a:scene3d>
              <a:camera prst="orthographicFront"/>
              <a:lightRig rig="threePt" dir="t"/>
            </a:scene3d>
            <a:sp3d contourW="12700"/>
          </a:bodyPr>
          <a:lstStyle/>
          <a:p>
            <a:pPr algn="ctr"/>
            <a:r>
              <a:rPr lang="en-US" altLang="zh-CN" sz="2400" b="1" dirty="0">
                <a:latin typeface="Century Gothic" panose="020B0502020202020204" pitchFamily="34" charset="0"/>
                <a:ea typeface="微软雅黑" panose="020B0503020204020204" pitchFamily="34" charset="-122"/>
              </a:rPr>
              <a:t>LOGO</a:t>
            </a:r>
            <a:endParaRPr lang="zh-CN" altLang="en-US" sz="2400" b="1" dirty="0">
              <a:latin typeface="Century Gothic" panose="020B0502020202020204" pitchFamily="34" charset="0"/>
              <a:ea typeface="微软雅黑" panose="020B0503020204020204" pitchFamily="34" charset="-122"/>
            </a:endParaRPr>
          </a:p>
        </p:txBody>
      </p:sp>
    </p:spTree>
    <p:extLst>
      <p:ext uri="{BB962C8B-B14F-4D97-AF65-F5344CB8AC3E}">
        <p14:creationId xmlns:p14="http://schemas.microsoft.com/office/powerpoint/2010/main" val="3500219432"/>
      </p:ext>
    </p:extLst>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a14="http://schemas.microsoft.com/office/drawing/2010/main" xmlns:a16="http://schemas.microsoft.com/office/drawing/2014/main"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1+#ppt_w/2"/>
                                          </p:val>
                                        </p:tav>
                                        <p:tav tm="100000">
                                          <p:val>
                                            <p:strVal val="#ppt_x"/>
                                          </p:val>
                                        </p:tav>
                                      </p:tavLst>
                                    </p:anim>
                                    <p:anim calcmode="lin" valueType="num">
                                      <p:cBhvr additive="base">
                                        <p:cTn id="16" dur="500" fill="hold"/>
                                        <p:tgtEl>
                                          <p:spTgt spid="13"/>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1+#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childTnLst>
                          </p:cTn>
                        </p:par>
                        <p:par>
                          <p:cTn id="27" fill="hold">
                            <p:stCondLst>
                              <p:cond delay="1500"/>
                            </p:stCondLst>
                            <p:childTnLst>
                              <p:par>
                                <p:cTn id="28" presetID="22" presetClass="entr" presetSubtype="8" fill="hold" grpId="0"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left)">
                                      <p:cBhvr>
                                        <p:cTn id="30" dur="500"/>
                                        <p:tgtEl>
                                          <p:spTgt spid="4"/>
                                        </p:tgtEl>
                                      </p:cBhvr>
                                    </p:animEffect>
                                  </p:childTnLst>
                                </p:cTn>
                              </p:par>
                            </p:childTnLst>
                          </p:cTn>
                        </p:par>
                        <p:par>
                          <p:cTn id="31" fill="hold">
                            <p:stCondLst>
                              <p:cond delay="2000"/>
                            </p:stCondLst>
                            <p:childTnLst>
                              <p:par>
                                <p:cTn id="32" presetID="53" presetClass="entr" presetSubtype="16"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cBhvr>
                                        <p:cTn id="34" dur="500" fill="hold"/>
                                        <p:tgtEl>
                                          <p:spTgt spid="22"/>
                                        </p:tgtEl>
                                        <p:attrNameLst>
                                          <p:attrName>ppt_w</p:attrName>
                                        </p:attrNameLst>
                                      </p:cBhvr>
                                      <p:tavLst>
                                        <p:tav tm="0">
                                          <p:val>
                                            <p:fltVal val="0"/>
                                          </p:val>
                                        </p:tav>
                                        <p:tav tm="100000">
                                          <p:val>
                                            <p:strVal val="#ppt_w"/>
                                          </p:val>
                                        </p:tav>
                                      </p:tavLst>
                                    </p:anim>
                                    <p:anim calcmode="lin" valueType="num">
                                      <p:cBhvr>
                                        <p:cTn id="35" dur="500" fill="hold"/>
                                        <p:tgtEl>
                                          <p:spTgt spid="22"/>
                                        </p:tgtEl>
                                        <p:attrNameLst>
                                          <p:attrName>ppt_h</p:attrName>
                                        </p:attrNameLst>
                                      </p:cBhvr>
                                      <p:tavLst>
                                        <p:tav tm="0">
                                          <p:val>
                                            <p:fltVal val="0"/>
                                          </p:val>
                                        </p:tav>
                                        <p:tav tm="100000">
                                          <p:val>
                                            <p:strVal val="#ppt_h"/>
                                          </p:val>
                                        </p:tav>
                                      </p:tavLst>
                                    </p:anim>
                                    <p:animEffect transition="in" filter="fade">
                                      <p:cBhvr>
                                        <p:cTn id="36" dur="500"/>
                                        <p:tgtEl>
                                          <p:spTgt spid="22"/>
                                        </p:tgtEl>
                                      </p:cBhvr>
                                    </p:animEffect>
                                  </p:childTnLst>
                                </p:cTn>
                              </p:par>
                              <p:par>
                                <p:cTn id="37" presetID="53" presetClass="entr" presetSubtype="16"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p:cTn id="39" dur="500" fill="hold"/>
                                        <p:tgtEl>
                                          <p:spTgt spid="23"/>
                                        </p:tgtEl>
                                        <p:attrNameLst>
                                          <p:attrName>ppt_w</p:attrName>
                                        </p:attrNameLst>
                                      </p:cBhvr>
                                      <p:tavLst>
                                        <p:tav tm="0">
                                          <p:val>
                                            <p:fltVal val="0"/>
                                          </p:val>
                                        </p:tav>
                                        <p:tav tm="100000">
                                          <p:val>
                                            <p:strVal val="#ppt_w"/>
                                          </p:val>
                                        </p:tav>
                                      </p:tavLst>
                                    </p:anim>
                                    <p:anim calcmode="lin" valueType="num">
                                      <p:cBhvr>
                                        <p:cTn id="40" dur="500" fill="hold"/>
                                        <p:tgtEl>
                                          <p:spTgt spid="23"/>
                                        </p:tgtEl>
                                        <p:attrNameLst>
                                          <p:attrName>ppt_h</p:attrName>
                                        </p:attrNameLst>
                                      </p:cBhvr>
                                      <p:tavLst>
                                        <p:tav tm="0">
                                          <p:val>
                                            <p:fltVal val="0"/>
                                          </p:val>
                                        </p:tav>
                                        <p:tav tm="100000">
                                          <p:val>
                                            <p:strVal val="#ppt_h"/>
                                          </p:val>
                                        </p:tav>
                                      </p:tavLst>
                                    </p:anim>
                                    <p:animEffect transition="in" filter="fade">
                                      <p:cBhvr>
                                        <p:cTn id="4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3" grpId="0"/>
      <p:bldP spid="4" grpId="0"/>
      <p:bldP spid="14" grpId="0" animBg="1"/>
      <p:bldP spid="1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xmlns:p14="http://schemas.microsoft.com/office/powerpoint/2010/main" xmlns:a14="http://schemas.microsoft.com/office/drawing/2010/main" xmlns="" id="{1ED95B1D-CC5A-4CFA-B5AB-C15C727ED86F}"/>
              </a:ext>
            </a:extLst>
          </p:cNvPr>
          <p:cNvSpPr/>
          <p:nvPr/>
        </p:nvSpPr>
        <p:spPr>
          <a:xfrm>
            <a:off x="1725612" y="3861478"/>
            <a:ext cx="4276726" cy="2183830"/>
          </a:xfrm>
          <a:prstGeom prst="roundRect">
            <a:avLst>
              <a:gd name="adj" fmla="val 9356"/>
            </a:avLst>
          </a:prstGeom>
          <a:blipFill>
            <a:blip r:embed="rId8"/>
            <a:stretch>
              <a:fillRect/>
            </a:stretch>
          </a:blip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sp>
        <p:nvSpPr>
          <p:cNvPr id="3" name="矩形: 圆角 2">
            <a:extLst>
              <a:ext uri="{FF2B5EF4-FFF2-40B4-BE49-F238E27FC236}">
                <a16:creationId xmlns:a16="http://schemas.microsoft.com/office/drawing/2014/main" xmlns:p14="http://schemas.microsoft.com/office/powerpoint/2010/main" xmlns:a14="http://schemas.microsoft.com/office/drawing/2010/main" xmlns="" id="{434BA684-C406-429D-97BC-A72A17E9C807}"/>
              </a:ext>
            </a:extLst>
          </p:cNvPr>
          <p:cNvSpPr/>
          <p:nvPr/>
        </p:nvSpPr>
        <p:spPr>
          <a:xfrm>
            <a:off x="6189663" y="1677648"/>
            <a:ext cx="4276726" cy="2183830"/>
          </a:xfrm>
          <a:prstGeom prst="roundRect">
            <a:avLst>
              <a:gd name="adj" fmla="val 9356"/>
            </a:avLst>
          </a:prstGeom>
          <a:blipFill>
            <a:blip r:embed="rId9">
              <a:extLst>
                <a:ext uri="{BEBA8EAE-BF5A-486C-A8C5-ECC9F3942E4B}">
                  <a14:imgProps xmlns:a14="http://schemas.microsoft.com/office/drawing/2010/main">
                    <a14:imgLayer r:embed="rId10">
                      <a14:imgEffect>
                        <a14:colorTemperature colorTemp="5900"/>
                      </a14:imgEffect>
                      <a14:imgEffect>
                        <a14:brightnessContrast contrast="20000"/>
                      </a14:imgEffect>
                    </a14:imgLayer>
                  </a14:imgProps>
                </a:ext>
              </a:extLst>
            </a:blip>
            <a:stretch>
              <a:fillRect/>
            </a:stretch>
          </a:blip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dirty="0">
              <a:solidFill>
                <a:prstClr val="white"/>
              </a:solidFill>
              <a:latin typeface="Century Gothic" panose="020F0502020204030204"/>
              <a:ea typeface="微软雅黑"/>
            </a:endParaRPr>
          </a:p>
        </p:txBody>
      </p:sp>
      <p:grpSp>
        <p:nvGrpSpPr>
          <p:cNvPr id="5" name="组合 4">
            <a:extLst>
              <a:ext uri="{FF2B5EF4-FFF2-40B4-BE49-F238E27FC236}">
                <a16:creationId xmlns:a16="http://schemas.microsoft.com/office/drawing/2014/main" xmlns:p14="http://schemas.microsoft.com/office/powerpoint/2010/main" xmlns:a14="http://schemas.microsoft.com/office/drawing/2010/main" xmlns="" id="{1AC88F46-9001-492A-A69A-180CF1D3A9D1}"/>
              </a:ext>
            </a:extLst>
          </p:cNvPr>
          <p:cNvGrpSpPr/>
          <p:nvPr/>
        </p:nvGrpSpPr>
        <p:grpSpPr>
          <a:xfrm>
            <a:off x="1633658" y="2134278"/>
            <a:ext cx="4005142" cy="1164186"/>
            <a:chOff x="7576977" y="2947217"/>
            <a:chExt cx="4005142" cy="1164186"/>
          </a:xfrm>
        </p:grpSpPr>
        <p:sp>
          <p:nvSpPr>
            <p:cNvPr id="6" name="矩形 5">
              <a:extLst>
                <a:ext uri="{FF2B5EF4-FFF2-40B4-BE49-F238E27FC236}">
                  <a16:creationId xmlns:a16="http://schemas.microsoft.com/office/drawing/2014/main" xmlns:p14="http://schemas.microsoft.com/office/powerpoint/2010/main" xmlns:a14="http://schemas.microsoft.com/office/drawing/2010/main" xmlns="" id="{2764272C-D8C9-49EC-A0C1-D0C564EB289D}"/>
                </a:ext>
              </a:extLst>
            </p:cNvPr>
            <p:cNvSpPr/>
            <p:nvPr/>
          </p:nvSpPr>
          <p:spPr bwMode="auto">
            <a:xfrm>
              <a:off x="7576977" y="3322726"/>
              <a:ext cx="4005142" cy="788677"/>
            </a:xfrm>
            <a:prstGeom prst="rect">
              <a:avLst/>
            </a:prstGeom>
          </p:spPr>
          <p:txBody>
            <a:bodyPr wrap="square">
              <a:spAutoFit/>
              <a:scene3d>
                <a:camera prst="orthographicFront"/>
                <a:lightRig rig="threePt" dir="t"/>
              </a:scene3d>
              <a:sp3d contourW="12700"/>
            </a:bodyPr>
            <a:lstStyle/>
            <a:p>
              <a:pPr>
                <a:lnSpc>
                  <a:spcPct val="130000"/>
                </a:lnSpc>
                <a:defRPr/>
              </a:pPr>
              <a:r>
                <a:rPr lang="zh-CN" altLang="en-US" sz="1200" dirty="0">
                  <a:solidFill>
                    <a:schemeClr val="bg1">
                      <a:lumMod val="50000"/>
                    </a:schemeClr>
                  </a:solidFill>
                  <a:latin typeface="Century Gothic" panose="020B0502020202020204" pitchFamily="34" charset="0"/>
                  <a:ea typeface="+mj-ea"/>
                </a:rPr>
                <a:t>设计源于生活，生活因设计而改变，在生活中追求艺术之美的存在设计源于生活，生活因设计而改变，在生活中追求艺术之美的存在设计源于生活</a:t>
              </a:r>
            </a:p>
          </p:txBody>
        </p:sp>
        <p:sp>
          <p:nvSpPr>
            <p:cNvPr id="7" name="PA-文本框 8">
              <a:extLst>
                <a:ext uri="{FF2B5EF4-FFF2-40B4-BE49-F238E27FC236}">
                  <a16:creationId xmlns:a16="http://schemas.microsoft.com/office/drawing/2014/main" xmlns:p14="http://schemas.microsoft.com/office/powerpoint/2010/main" xmlns:a14="http://schemas.microsoft.com/office/drawing/2010/main" xmlns="" id="{67C004CE-A4DB-4368-9056-DBD81AFAE805}"/>
                </a:ext>
              </a:extLst>
            </p:cNvPr>
            <p:cNvSpPr txBox="1"/>
            <p:nvPr>
              <p:custDataLst>
                <p:tags r:id="rId5"/>
              </p:custDataLst>
            </p:nvPr>
          </p:nvSpPr>
          <p:spPr>
            <a:xfrm>
              <a:off x="7576978" y="2947217"/>
              <a:ext cx="1723549" cy="400110"/>
            </a:xfrm>
            <a:prstGeom prst="rect">
              <a:avLst/>
            </a:prstGeom>
            <a:noFill/>
          </p:spPr>
          <p:txBody>
            <a:bodyPr wrap="none" rtlCol="0">
              <a:spAutoFit/>
              <a:scene3d>
                <a:camera prst="orthographicFront"/>
                <a:lightRig rig="threePt" dir="t"/>
              </a:scene3d>
              <a:sp3d contourW="12700"/>
            </a:bodyPr>
            <a:lstStyle/>
            <a:p>
              <a:r>
                <a:rPr lang="zh-CN" altLang="en-US" sz="2000" dirty="0">
                  <a:latin typeface="微软雅黑" panose="020B0503020204020204" pitchFamily="34" charset="-122"/>
                  <a:ea typeface="微软雅黑" panose="020B0503020204020204" pitchFamily="34" charset="-122"/>
                </a:rPr>
                <a:t>标题文字添加</a:t>
              </a:r>
            </a:p>
          </p:txBody>
        </p:sp>
      </p:grpSp>
      <p:sp>
        <p:nvSpPr>
          <p:cNvPr id="11" name="矩形 10">
            <a:extLst>
              <a:ext uri="{FF2B5EF4-FFF2-40B4-BE49-F238E27FC236}">
                <a16:creationId xmlns:a16="http://schemas.microsoft.com/office/drawing/2014/main" xmlns:p14="http://schemas.microsoft.com/office/powerpoint/2010/main" xmlns:a14="http://schemas.microsoft.com/office/drawing/2010/main" xmlns="" id="{1103FD75-D584-4A64-B512-724F344FF5E4}"/>
              </a:ext>
            </a:extLst>
          </p:cNvPr>
          <p:cNvSpPr/>
          <p:nvPr/>
        </p:nvSpPr>
        <p:spPr bwMode="auto">
          <a:xfrm>
            <a:off x="6569956" y="5234627"/>
            <a:ext cx="1695006" cy="672620"/>
          </a:xfrm>
          <a:prstGeom prst="rect">
            <a:avLst/>
          </a:prstGeom>
        </p:spPr>
        <p:txBody>
          <a:bodyPr wrap="square">
            <a:spAutoFit/>
            <a:scene3d>
              <a:camera prst="orthographicFront"/>
              <a:lightRig rig="threePt" dir="t"/>
            </a:scene3d>
            <a:sp3d contourW="12700"/>
          </a:bodyPr>
          <a:lstStyle/>
          <a:p>
            <a:pPr algn="ctr">
              <a:lnSpc>
                <a:spcPct val="130000"/>
              </a:lnSpc>
              <a:defRPr/>
            </a:pPr>
            <a:r>
              <a:rPr lang="zh-CN" altLang="en-US" sz="1000" dirty="0">
                <a:solidFill>
                  <a:schemeClr val="bg1">
                    <a:lumMod val="50000"/>
                  </a:schemeClr>
                </a:solidFill>
                <a:latin typeface="Century Gothic" panose="020B0502020202020204" pitchFamily="34" charset="0"/>
                <a:ea typeface="+mj-ea"/>
              </a:rPr>
              <a:t>设计源于生活，生活因设计而改变，在生活中追求艺术之美的存在</a:t>
            </a:r>
          </a:p>
        </p:txBody>
      </p:sp>
      <p:sp>
        <p:nvSpPr>
          <p:cNvPr id="12" name="PA-文本框 8">
            <a:extLst>
              <a:ext uri="{FF2B5EF4-FFF2-40B4-BE49-F238E27FC236}">
                <a16:creationId xmlns:a16="http://schemas.microsoft.com/office/drawing/2014/main" xmlns:p14="http://schemas.microsoft.com/office/powerpoint/2010/main" xmlns:a14="http://schemas.microsoft.com/office/drawing/2010/main" xmlns="" id="{CAA74096-44ED-4094-AD58-C8447662DBDE}"/>
              </a:ext>
            </a:extLst>
          </p:cNvPr>
          <p:cNvSpPr txBox="1"/>
          <p:nvPr>
            <p:custDataLst>
              <p:tags r:id="rId1"/>
            </p:custDataLst>
          </p:nvPr>
        </p:nvSpPr>
        <p:spPr>
          <a:xfrm>
            <a:off x="6966052" y="4954368"/>
            <a:ext cx="902811" cy="307777"/>
          </a:xfrm>
          <a:prstGeom prst="rect">
            <a:avLst/>
          </a:prstGeom>
          <a:noFill/>
        </p:spPr>
        <p:txBody>
          <a:bodyPr wrap="none" rtlCol="0">
            <a:spAutoFit/>
            <a:scene3d>
              <a:camera prst="orthographicFront"/>
              <a:lightRig rig="threePt" dir="t"/>
            </a:scene3d>
            <a:sp3d contourW="12700"/>
          </a:bodyPr>
          <a:lstStyle/>
          <a:p>
            <a:pPr algn="ctr"/>
            <a:r>
              <a:rPr lang="zh-CN" altLang="en-US" sz="1400" dirty="0">
                <a:latin typeface="微软雅黑" panose="020B0503020204020204" pitchFamily="34" charset="-122"/>
                <a:ea typeface="微软雅黑" panose="020B0503020204020204" pitchFamily="34" charset="-122"/>
              </a:rPr>
              <a:t>文字添加</a:t>
            </a:r>
          </a:p>
        </p:txBody>
      </p:sp>
      <p:sp>
        <p:nvSpPr>
          <p:cNvPr id="14" name="矩形 13">
            <a:extLst>
              <a:ext uri="{FF2B5EF4-FFF2-40B4-BE49-F238E27FC236}">
                <a16:creationId xmlns:a16="http://schemas.microsoft.com/office/drawing/2014/main" xmlns:p14="http://schemas.microsoft.com/office/powerpoint/2010/main" xmlns:a14="http://schemas.microsoft.com/office/drawing/2010/main" xmlns="" id="{379AC53C-696B-4C25-9CA8-B88C1BE961B5}"/>
              </a:ext>
            </a:extLst>
          </p:cNvPr>
          <p:cNvSpPr/>
          <p:nvPr/>
        </p:nvSpPr>
        <p:spPr bwMode="auto">
          <a:xfrm>
            <a:off x="8771382" y="5234627"/>
            <a:ext cx="1695006" cy="672620"/>
          </a:xfrm>
          <a:prstGeom prst="rect">
            <a:avLst/>
          </a:prstGeom>
        </p:spPr>
        <p:txBody>
          <a:bodyPr wrap="square">
            <a:spAutoFit/>
            <a:scene3d>
              <a:camera prst="orthographicFront"/>
              <a:lightRig rig="threePt" dir="t"/>
            </a:scene3d>
            <a:sp3d contourW="12700"/>
          </a:bodyPr>
          <a:lstStyle/>
          <a:p>
            <a:pPr algn="ctr">
              <a:lnSpc>
                <a:spcPct val="130000"/>
              </a:lnSpc>
              <a:defRPr/>
            </a:pPr>
            <a:r>
              <a:rPr lang="zh-CN" altLang="en-US" sz="1000" dirty="0">
                <a:solidFill>
                  <a:schemeClr val="bg1">
                    <a:lumMod val="50000"/>
                  </a:schemeClr>
                </a:solidFill>
                <a:latin typeface="Century Gothic" panose="020B0502020202020204" pitchFamily="34" charset="0"/>
                <a:ea typeface="+mj-ea"/>
              </a:rPr>
              <a:t>设计源于生活，生活因设计而改变，在生活中追求艺术之美的存在</a:t>
            </a:r>
          </a:p>
        </p:txBody>
      </p:sp>
      <p:sp>
        <p:nvSpPr>
          <p:cNvPr id="15" name="PA-文本框 8">
            <a:extLst>
              <a:ext uri="{FF2B5EF4-FFF2-40B4-BE49-F238E27FC236}">
                <a16:creationId xmlns:a16="http://schemas.microsoft.com/office/drawing/2014/main" xmlns:p14="http://schemas.microsoft.com/office/powerpoint/2010/main" xmlns:a14="http://schemas.microsoft.com/office/drawing/2010/main" xmlns="" id="{17569690-F951-447F-BCA1-4E12E9C6FA03}"/>
              </a:ext>
            </a:extLst>
          </p:cNvPr>
          <p:cNvSpPr txBox="1"/>
          <p:nvPr>
            <p:custDataLst>
              <p:tags r:id="rId2"/>
            </p:custDataLst>
          </p:nvPr>
        </p:nvSpPr>
        <p:spPr>
          <a:xfrm>
            <a:off x="9167478" y="4954368"/>
            <a:ext cx="902811" cy="307777"/>
          </a:xfrm>
          <a:prstGeom prst="rect">
            <a:avLst/>
          </a:prstGeom>
          <a:noFill/>
        </p:spPr>
        <p:txBody>
          <a:bodyPr wrap="none" rtlCol="0">
            <a:spAutoFit/>
            <a:scene3d>
              <a:camera prst="orthographicFront"/>
              <a:lightRig rig="threePt" dir="t"/>
            </a:scene3d>
            <a:sp3d contourW="12700"/>
          </a:bodyPr>
          <a:lstStyle/>
          <a:p>
            <a:pPr algn="ctr"/>
            <a:r>
              <a:rPr lang="zh-CN" altLang="en-US" sz="1400" dirty="0">
                <a:latin typeface="微软雅黑" panose="020B0503020204020204" pitchFamily="34" charset="-122"/>
                <a:ea typeface="微软雅黑" panose="020B0503020204020204" pitchFamily="34" charset="-122"/>
              </a:rPr>
              <a:t>文字添加</a:t>
            </a:r>
          </a:p>
        </p:txBody>
      </p:sp>
      <p:sp>
        <p:nvSpPr>
          <p:cNvPr id="30" name="椭圆 19">
            <a:extLst>
              <a:ext uri="{FF2B5EF4-FFF2-40B4-BE49-F238E27FC236}">
                <a16:creationId xmlns:a16="http://schemas.microsoft.com/office/drawing/2014/main" xmlns:p14="http://schemas.microsoft.com/office/powerpoint/2010/main" xmlns:a14="http://schemas.microsoft.com/office/drawing/2010/main" xmlns="" id="{82A50386-3CB5-4704-B6C7-9CDE316A8061}"/>
              </a:ext>
            </a:extLst>
          </p:cNvPr>
          <p:cNvSpPr/>
          <p:nvPr/>
        </p:nvSpPr>
        <p:spPr>
          <a:xfrm>
            <a:off x="7157631" y="4289298"/>
            <a:ext cx="519654" cy="469380"/>
          </a:xfrm>
          <a:custGeom>
            <a:avLst/>
            <a:gdLst>
              <a:gd name="connsiteX0" fmla="*/ 0 w 609050"/>
              <a:gd name="connsiteY0" fmla="*/ 411255 h 550128"/>
              <a:gd name="connsiteX1" fmla="*/ 25953 w 609050"/>
              <a:gd name="connsiteY1" fmla="*/ 426310 h 550128"/>
              <a:gd name="connsiteX2" fmla="*/ 202989 w 609050"/>
              <a:gd name="connsiteY2" fmla="*/ 463367 h 550128"/>
              <a:gd name="connsiteX3" fmla="*/ 219808 w 609050"/>
              <a:gd name="connsiteY3" fmla="*/ 462933 h 550128"/>
              <a:gd name="connsiteX4" fmla="*/ 251707 w 609050"/>
              <a:gd name="connsiteY4" fmla="*/ 518375 h 550128"/>
              <a:gd name="connsiteX5" fmla="*/ 202989 w 609050"/>
              <a:gd name="connsiteY5" fmla="*/ 521125 h 550128"/>
              <a:gd name="connsiteX6" fmla="*/ 0 w 609050"/>
              <a:gd name="connsiteY6" fmla="*/ 434416 h 550128"/>
              <a:gd name="connsiteX7" fmla="*/ 0 w 609050"/>
              <a:gd name="connsiteY7" fmla="*/ 295387 h 550128"/>
              <a:gd name="connsiteX8" fmla="*/ 25960 w 609050"/>
              <a:gd name="connsiteY8" fmla="*/ 310451 h 550128"/>
              <a:gd name="connsiteX9" fmla="*/ 203040 w 609050"/>
              <a:gd name="connsiteY9" fmla="*/ 347531 h 550128"/>
              <a:gd name="connsiteX10" fmla="*/ 204781 w 609050"/>
              <a:gd name="connsiteY10" fmla="*/ 347531 h 550128"/>
              <a:gd name="connsiteX11" fmla="*/ 203040 w 609050"/>
              <a:gd name="connsiteY11" fmla="*/ 376355 h 550128"/>
              <a:gd name="connsiteX12" fmla="*/ 204781 w 609050"/>
              <a:gd name="connsiteY12" fmla="*/ 405469 h 550128"/>
              <a:gd name="connsiteX13" fmla="*/ 203040 w 609050"/>
              <a:gd name="connsiteY13" fmla="*/ 405469 h 550128"/>
              <a:gd name="connsiteX14" fmla="*/ 0 w 609050"/>
              <a:gd name="connsiteY14" fmla="*/ 318562 h 550128"/>
              <a:gd name="connsiteX15" fmla="*/ 435036 w 609050"/>
              <a:gd name="connsiteY15" fmla="*/ 202593 h 550128"/>
              <a:gd name="connsiteX16" fmla="*/ 609050 w 609050"/>
              <a:gd name="connsiteY16" fmla="*/ 376361 h 550128"/>
              <a:gd name="connsiteX17" fmla="*/ 435036 w 609050"/>
              <a:gd name="connsiteY17" fmla="*/ 550128 h 550128"/>
              <a:gd name="connsiteX18" fmla="*/ 317721 w 609050"/>
              <a:gd name="connsiteY18" fmla="*/ 504659 h 550128"/>
              <a:gd name="connsiteX19" fmla="*/ 280888 w 609050"/>
              <a:gd name="connsiteY19" fmla="*/ 457018 h 550128"/>
              <a:gd name="connsiteX20" fmla="*/ 262761 w 609050"/>
              <a:gd name="connsiteY20" fmla="*/ 401267 h 550128"/>
              <a:gd name="connsiteX21" fmla="*/ 261021 w 609050"/>
              <a:gd name="connsiteY21" fmla="*/ 376361 h 550128"/>
              <a:gd name="connsiteX22" fmla="*/ 264067 w 609050"/>
              <a:gd name="connsiteY22" fmla="*/ 343634 h 550128"/>
              <a:gd name="connsiteX23" fmla="*/ 290024 w 609050"/>
              <a:gd name="connsiteY23" fmla="*/ 280499 h 550128"/>
              <a:gd name="connsiteX24" fmla="*/ 405888 w 609050"/>
              <a:gd name="connsiteY24" fmla="*/ 205055 h 550128"/>
              <a:gd name="connsiteX25" fmla="*/ 435036 w 609050"/>
              <a:gd name="connsiteY25" fmla="*/ 202593 h 550128"/>
              <a:gd name="connsiteX26" fmla="*/ 0 w 609050"/>
              <a:gd name="connsiteY26" fmla="*/ 179589 h 550128"/>
              <a:gd name="connsiteX27" fmla="*/ 25955 w 609050"/>
              <a:gd name="connsiteY27" fmla="*/ 194643 h 550128"/>
              <a:gd name="connsiteX28" fmla="*/ 203003 w 609050"/>
              <a:gd name="connsiteY28" fmla="*/ 231699 h 550128"/>
              <a:gd name="connsiteX29" fmla="*/ 256364 w 609050"/>
              <a:gd name="connsiteY29" fmla="*/ 228804 h 550128"/>
              <a:gd name="connsiteX30" fmla="*/ 219968 w 609050"/>
              <a:gd name="connsiteY30" fmla="*/ 289166 h 550128"/>
              <a:gd name="connsiteX31" fmla="*/ 203003 w 609050"/>
              <a:gd name="connsiteY31" fmla="*/ 289600 h 550128"/>
              <a:gd name="connsiteX32" fmla="*/ 0 w 609050"/>
              <a:gd name="connsiteY32" fmla="*/ 202749 h 550128"/>
              <a:gd name="connsiteX33" fmla="*/ 203017 w 609050"/>
              <a:gd name="connsiteY33" fmla="*/ 0 h 550128"/>
              <a:gd name="connsiteX34" fmla="*/ 406034 w 609050"/>
              <a:gd name="connsiteY34" fmla="*/ 86902 h 550128"/>
              <a:gd name="connsiteX35" fmla="*/ 203017 w 609050"/>
              <a:gd name="connsiteY35" fmla="*/ 173804 h 550128"/>
              <a:gd name="connsiteX36" fmla="*/ 0 w 609050"/>
              <a:gd name="connsiteY36" fmla="*/ 86902 h 550128"/>
              <a:gd name="connsiteX37" fmla="*/ 203017 w 609050"/>
              <a:gd name="connsiteY37" fmla="*/ 0 h 55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09050" h="550128">
                <a:moveTo>
                  <a:pt x="0" y="411255"/>
                </a:moveTo>
                <a:cubicBezTo>
                  <a:pt x="7974" y="416611"/>
                  <a:pt x="16529" y="421677"/>
                  <a:pt x="25953" y="426310"/>
                </a:cubicBezTo>
                <a:cubicBezTo>
                  <a:pt x="73656" y="450194"/>
                  <a:pt x="136583" y="463367"/>
                  <a:pt x="202989" y="463367"/>
                </a:cubicBezTo>
                <a:cubicBezTo>
                  <a:pt x="208644" y="463367"/>
                  <a:pt x="214154" y="463222"/>
                  <a:pt x="219808" y="462933"/>
                </a:cubicBezTo>
                <a:cubicBezTo>
                  <a:pt x="227783" y="483054"/>
                  <a:pt x="238657" y="501583"/>
                  <a:pt x="251707" y="518375"/>
                </a:cubicBezTo>
                <a:cubicBezTo>
                  <a:pt x="236193" y="520256"/>
                  <a:pt x="219953" y="521125"/>
                  <a:pt x="202989" y="521125"/>
                </a:cubicBezTo>
                <a:cubicBezTo>
                  <a:pt x="86850" y="521125"/>
                  <a:pt x="0" y="475382"/>
                  <a:pt x="0" y="434416"/>
                </a:cubicBezTo>
                <a:close/>
                <a:moveTo>
                  <a:pt x="0" y="295387"/>
                </a:moveTo>
                <a:cubicBezTo>
                  <a:pt x="7976" y="300746"/>
                  <a:pt x="16533" y="305816"/>
                  <a:pt x="25960" y="310451"/>
                </a:cubicBezTo>
                <a:cubicBezTo>
                  <a:pt x="73675" y="334350"/>
                  <a:pt x="136617" y="347531"/>
                  <a:pt x="203040" y="347531"/>
                </a:cubicBezTo>
                <a:cubicBezTo>
                  <a:pt x="203621" y="347531"/>
                  <a:pt x="204201" y="347531"/>
                  <a:pt x="204781" y="347531"/>
                </a:cubicBezTo>
                <a:cubicBezTo>
                  <a:pt x="203621" y="356946"/>
                  <a:pt x="203040" y="366651"/>
                  <a:pt x="203040" y="376355"/>
                </a:cubicBezTo>
                <a:cubicBezTo>
                  <a:pt x="203040" y="386205"/>
                  <a:pt x="203621" y="395909"/>
                  <a:pt x="204781" y="405469"/>
                </a:cubicBezTo>
                <a:cubicBezTo>
                  <a:pt x="204201" y="405469"/>
                  <a:pt x="203621" y="405469"/>
                  <a:pt x="203040" y="405469"/>
                </a:cubicBezTo>
                <a:cubicBezTo>
                  <a:pt x="86872" y="405469"/>
                  <a:pt x="0" y="359553"/>
                  <a:pt x="0" y="318562"/>
                </a:cubicBezTo>
                <a:close/>
                <a:moveTo>
                  <a:pt x="435036" y="202593"/>
                </a:moveTo>
                <a:cubicBezTo>
                  <a:pt x="530889" y="202593"/>
                  <a:pt x="609050" y="280644"/>
                  <a:pt x="609050" y="376361"/>
                </a:cubicBezTo>
                <a:cubicBezTo>
                  <a:pt x="609050" y="472222"/>
                  <a:pt x="530889" y="550128"/>
                  <a:pt x="435036" y="550128"/>
                </a:cubicBezTo>
                <a:cubicBezTo>
                  <a:pt x="389792" y="550128"/>
                  <a:pt x="348754" y="532896"/>
                  <a:pt x="317721" y="504659"/>
                </a:cubicBezTo>
                <a:cubicBezTo>
                  <a:pt x="302785" y="491192"/>
                  <a:pt x="290314" y="474974"/>
                  <a:pt x="280888" y="457018"/>
                </a:cubicBezTo>
                <a:cubicBezTo>
                  <a:pt x="271897" y="439930"/>
                  <a:pt x="265517" y="421106"/>
                  <a:pt x="262761" y="401267"/>
                </a:cubicBezTo>
                <a:cubicBezTo>
                  <a:pt x="261601" y="393158"/>
                  <a:pt x="261021" y="384904"/>
                  <a:pt x="261021" y="376361"/>
                </a:cubicBezTo>
                <a:cubicBezTo>
                  <a:pt x="261021" y="365210"/>
                  <a:pt x="262036" y="354350"/>
                  <a:pt x="264067" y="343634"/>
                </a:cubicBezTo>
                <a:cubicBezTo>
                  <a:pt x="268417" y="320755"/>
                  <a:pt x="277408" y="299324"/>
                  <a:pt x="290024" y="280499"/>
                </a:cubicBezTo>
                <a:cubicBezTo>
                  <a:pt x="316126" y="241256"/>
                  <a:pt x="357599" y="213309"/>
                  <a:pt x="405888" y="205055"/>
                </a:cubicBezTo>
                <a:cubicBezTo>
                  <a:pt x="415314" y="203462"/>
                  <a:pt x="425030" y="202593"/>
                  <a:pt x="435036" y="202593"/>
                </a:cubicBezTo>
                <a:close/>
                <a:moveTo>
                  <a:pt x="0" y="179589"/>
                </a:moveTo>
                <a:cubicBezTo>
                  <a:pt x="7975" y="184945"/>
                  <a:pt x="16530" y="190011"/>
                  <a:pt x="25955" y="194643"/>
                </a:cubicBezTo>
                <a:cubicBezTo>
                  <a:pt x="73661" y="218527"/>
                  <a:pt x="136592" y="231699"/>
                  <a:pt x="203003" y="231699"/>
                </a:cubicBezTo>
                <a:cubicBezTo>
                  <a:pt x="221128" y="231699"/>
                  <a:pt x="238963" y="230686"/>
                  <a:pt x="256364" y="228804"/>
                </a:cubicBezTo>
                <a:cubicBezTo>
                  <a:pt x="241284" y="246754"/>
                  <a:pt x="228958" y="267164"/>
                  <a:pt x="219968" y="289166"/>
                </a:cubicBezTo>
                <a:cubicBezTo>
                  <a:pt x="214458" y="289455"/>
                  <a:pt x="208658" y="289600"/>
                  <a:pt x="203003" y="289600"/>
                </a:cubicBezTo>
                <a:cubicBezTo>
                  <a:pt x="86856" y="289600"/>
                  <a:pt x="0" y="243714"/>
                  <a:pt x="0" y="202749"/>
                </a:cubicBezTo>
                <a:close/>
                <a:moveTo>
                  <a:pt x="203017" y="0"/>
                </a:moveTo>
                <a:cubicBezTo>
                  <a:pt x="315140" y="0"/>
                  <a:pt x="406034" y="38907"/>
                  <a:pt x="406034" y="86902"/>
                </a:cubicBezTo>
                <a:cubicBezTo>
                  <a:pt x="406034" y="134897"/>
                  <a:pt x="315140" y="173804"/>
                  <a:pt x="203017" y="173804"/>
                </a:cubicBezTo>
                <a:cubicBezTo>
                  <a:pt x="90894" y="173804"/>
                  <a:pt x="0" y="134897"/>
                  <a:pt x="0" y="86902"/>
                </a:cubicBezTo>
                <a:cubicBezTo>
                  <a:pt x="0" y="38907"/>
                  <a:pt x="90894" y="0"/>
                  <a:pt x="203017" y="0"/>
                </a:cubicBezTo>
                <a:close/>
              </a:path>
            </a:pathLst>
          </a:custGeom>
          <a:solidFill>
            <a:srgbClr val="1B75D5"/>
          </a:solidFill>
          <a:ln w="12700" cap="flat" cmpd="sng" algn="ctr">
            <a:noFill/>
            <a:prstDash val="solid"/>
            <a:miter lim="800000"/>
          </a:ln>
          <a:effectLst>
            <a:outerShdw blurRad="508000" dist="254000" dir="5400000" algn="tl" rotWithShape="0">
              <a:prstClr val="black">
                <a:alpha val="20000"/>
              </a:prst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endParaRPr lang="zh-CN" altLang="en-US" kern="0">
              <a:solidFill>
                <a:prstClr val="white"/>
              </a:solidFill>
              <a:latin typeface="Century Gothic" panose="020F0502020204030204"/>
              <a:ea typeface="微软雅黑"/>
            </a:endParaRPr>
          </a:p>
        </p:txBody>
      </p:sp>
      <p:sp>
        <p:nvSpPr>
          <p:cNvPr id="31" name="椭圆 20">
            <a:extLst>
              <a:ext uri="{FF2B5EF4-FFF2-40B4-BE49-F238E27FC236}">
                <a16:creationId xmlns:a16="http://schemas.microsoft.com/office/drawing/2014/main" xmlns:p14="http://schemas.microsoft.com/office/powerpoint/2010/main" xmlns:a14="http://schemas.microsoft.com/office/drawing/2010/main" xmlns="" id="{51F2A083-54E0-4E1C-A26A-CBE7231DC748}"/>
              </a:ext>
            </a:extLst>
          </p:cNvPr>
          <p:cNvSpPr/>
          <p:nvPr/>
        </p:nvSpPr>
        <p:spPr>
          <a:xfrm>
            <a:off x="9359057" y="4264585"/>
            <a:ext cx="519654" cy="518806"/>
          </a:xfrm>
          <a:custGeom>
            <a:avLst/>
            <a:gdLst>
              <a:gd name="connsiteX0" fmla="*/ 140017 w 606581"/>
              <a:gd name="connsiteY0" fmla="*/ 411043 h 605592"/>
              <a:gd name="connsiteX1" fmla="*/ 178821 w 606581"/>
              <a:gd name="connsiteY1" fmla="*/ 427078 h 605592"/>
              <a:gd name="connsiteX2" fmla="*/ 178821 w 606581"/>
              <a:gd name="connsiteY2" fmla="*/ 504564 h 605592"/>
              <a:gd name="connsiteX3" fmla="*/ 93692 w 606581"/>
              <a:gd name="connsiteY3" fmla="*/ 589557 h 605592"/>
              <a:gd name="connsiteX4" fmla="*/ 54887 w 606581"/>
              <a:gd name="connsiteY4" fmla="*/ 605592 h 605592"/>
              <a:gd name="connsiteX5" fmla="*/ 16083 w 606581"/>
              <a:gd name="connsiteY5" fmla="*/ 589557 h 605592"/>
              <a:gd name="connsiteX6" fmla="*/ 16083 w 606581"/>
              <a:gd name="connsiteY6" fmla="*/ 511979 h 605592"/>
              <a:gd name="connsiteX7" fmla="*/ 101212 w 606581"/>
              <a:gd name="connsiteY7" fmla="*/ 427078 h 605592"/>
              <a:gd name="connsiteX8" fmla="*/ 140017 w 606581"/>
              <a:gd name="connsiteY8" fmla="*/ 411043 h 605592"/>
              <a:gd name="connsiteX9" fmla="*/ 382501 w 606581"/>
              <a:gd name="connsiteY9" fmla="*/ 49537 h 605592"/>
              <a:gd name="connsiteX10" fmla="*/ 557044 w 606581"/>
              <a:gd name="connsiteY10" fmla="*/ 223798 h 605592"/>
              <a:gd name="connsiteX11" fmla="*/ 382501 w 606581"/>
              <a:gd name="connsiteY11" fmla="*/ 398059 h 605592"/>
              <a:gd name="connsiteX12" fmla="*/ 207957 w 606581"/>
              <a:gd name="connsiteY12" fmla="*/ 223798 h 605592"/>
              <a:gd name="connsiteX13" fmla="*/ 382501 w 606581"/>
              <a:gd name="connsiteY13" fmla="*/ 49537 h 605592"/>
              <a:gd name="connsiteX14" fmla="*/ 382536 w 606581"/>
              <a:gd name="connsiteY14" fmla="*/ 24750 h 605592"/>
              <a:gd name="connsiteX15" fmla="*/ 304914 w 606581"/>
              <a:gd name="connsiteY15" fmla="*/ 40417 h 605592"/>
              <a:gd name="connsiteX16" fmla="*/ 241591 w 606581"/>
              <a:gd name="connsiteY16" fmla="*/ 83058 h 605592"/>
              <a:gd name="connsiteX17" fmla="*/ 198880 w 606581"/>
              <a:gd name="connsiteY17" fmla="*/ 146278 h 605592"/>
              <a:gd name="connsiteX18" fmla="*/ 183189 w 606581"/>
              <a:gd name="connsiteY18" fmla="*/ 223774 h 605592"/>
              <a:gd name="connsiteX19" fmla="*/ 198880 w 606581"/>
              <a:gd name="connsiteY19" fmla="*/ 301177 h 605592"/>
              <a:gd name="connsiteX20" fmla="*/ 241591 w 606581"/>
              <a:gd name="connsiteY20" fmla="*/ 364490 h 605592"/>
              <a:gd name="connsiteX21" fmla="*/ 304914 w 606581"/>
              <a:gd name="connsiteY21" fmla="*/ 407131 h 605592"/>
              <a:gd name="connsiteX22" fmla="*/ 382536 w 606581"/>
              <a:gd name="connsiteY22" fmla="*/ 422705 h 605592"/>
              <a:gd name="connsiteX23" fmla="*/ 460158 w 606581"/>
              <a:gd name="connsiteY23" fmla="*/ 407131 h 605592"/>
              <a:gd name="connsiteX24" fmla="*/ 523481 w 606581"/>
              <a:gd name="connsiteY24" fmla="*/ 364490 h 605592"/>
              <a:gd name="connsiteX25" fmla="*/ 566192 w 606581"/>
              <a:gd name="connsiteY25" fmla="*/ 301177 h 605592"/>
              <a:gd name="connsiteX26" fmla="*/ 581883 w 606581"/>
              <a:gd name="connsiteY26" fmla="*/ 223774 h 605592"/>
              <a:gd name="connsiteX27" fmla="*/ 566192 w 606581"/>
              <a:gd name="connsiteY27" fmla="*/ 146278 h 605592"/>
              <a:gd name="connsiteX28" fmla="*/ 523481 w 606581"/>
              <a:gd name="connsiteY28" fmla="*/ 83058 h 605592"/>
              <a:gd name="connsiteX29" fmla="*/ 460158 w 606581"/>
              <a:gd name="connsiteY29" fmla="*/ 40417 h 605592"/>
              <a:gd name="connsiteX30" fmla="*/ 382536 w 606581"/>
              <a:gd name="connsiteY30" fmla="*/ 24750 h 605592"/>
              <a:gd name="connsiteX31" fmla="*/ 382536 w 606581"/>
              <a:gd name="connsiteY31" fmla="*/ 0 h 605592"/>
              <a:gd name="connsiteX32" fmla="*/ 469721 w 606581"/>
              <a:gd name="connsiteY32" fmla="*/ 17613 h 605592"/>
              <a:gd name="connsiteX33" fmla="*/ 540937 w 606581"/>
              <a:gd name="connsiteY33" fmla="*/ 65538 h 605592"/>
              <a:gd name="connsiteX34" fmla="*/ 588940 w 606581"/>
              <a:gd name="connsiteY34" fmla="*/ 136637 h 605592"/>
              <a:gd name="connsiteX35" fmla="*/ 606581 w 606581"/>
              <a:gd name="connsiteY35" fmla="*/ 223774 h 605592"/>
              <a:gd name="connsiteX36" fmla="*/ 588940 w 606581"/>
              <a:gd name="connsiteY36" fmla="*/ 310818 h 605592"/>
              <a:gd name="connsiteX37" fmla="*/ 540937 w 606581"/>
              <a:gd name="connsiteY37" fmla="*/ 381917 h 605592"/>
              <a:gd name="connsiteX38" fmla="*/ 469721 w 606581"/>
              <a:gd name="connsiteY38" fmla="*/ 429842 h 605592"/>
              <a:gd name="connsiteX39" fmla="*/ 382536 w 606581"/>
              <a:gd name="connsiteY39" fmla="*/ 447455 h 605592"/>
              <a:gd name="connsiteX40" fmla="*/ 295258 w 606581"/>
              <a:gd name="connsiteY40" fmla="*/ 429842 h 605592"/>
              <a:gd name="connsiteX41" fmla="*/ 240105 w 606581"/>
              <a:gd name="connsiteY41" fmla="*/ 396471 h 605592"/>
              <a:gd name="connsiteX42" fmla="*/ 209558 w 606581"/>
              <a:gd name="connsiteY42" fmla="*/ 427061 h 605592"/>
              <a:gd name="connsiteX43" fmla="*/ 196373 w 606581"/>
              <a:gd name="connsiteY43" fmla="*/ 409541 h 605592"/>
              <a:gd name="connsiteX44" fmla="*/ 178918 w 606581"/>
              <a:gd name="connsiteY44" fmla="*/ 396378 h 605592"/>
              <a:gd name="connsiteX45" fmla="*/ 209465 w 606581"/>
              <a:gd name="connsiteY45" fmla="*/ 365880 h 605592"/>
              <a:gd name="connsiteX46" fmla="*/ 176040 w 606581"/>
              <a:gd name="connsiteY46" fmla="*/ 310818 h 605592"/>
              <a:gd name="connsiteX47" fmla="*/ 158491 w 606581"/>
              <a:gd name="connsiteY47" fmla="*/ 223774 h 605592"/>
              <a:gd name="connsiteX48" fmla="*/ 176040 w 606581"/>
              <a:gd name="connsiteY48" fmla="*/ 136637 h 605592"/>
              <a:gd name="connsiteX49" fmla="*/ 224043 w 606581"/>
              <a:gd name="connsiteY49" fmla="*/ 65538 h 605592"/>
              <a:gd name="connsiteX50" fmla="*/ 295258 w 606581"/>
              <a:gd name="connsiteY50" fmla="*/ 17613 h 605592"/>
              <a:gd name="connsiteX51" fmla="*/ 382536 w 606581"/>
              <a:gd name="connsiteY5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6581" h="605592">
                <a:moveTo>
                  <a:pt x="140017" y="411043"/>
                </a:moveTo>
                <a:cubicBezTo>
                  <a:pt x="154035" y="411043"/>
                  <a:pt x="168053" y="416326"/>
                  <a:pt x="178821" y="427078"/>
                </a:cubicBezTo>
                <a:cubicBezTo>
                  <a:pt x="200266" y="448488"/>
                  <a:pt x="200266" y="483153"/>
                  <a:pt x="178821" y="504564"/>
                </a:cubicBezTo>
                <a:lnTo>
                  <a:pt x="93692" y="589557"/>
                </a:lnTo>
                <a:cubicBezTo>
                  <a:pt x="83016" y="600216"/>
                  <a:pt x="68905" y="605592"/>
                  <a:pt x="54887" y="605592"/>
                </a:cubicBezTo>
                <a:cubicBezTo>
                  <a:pt x="40870" y="605592"/>
                  <a:pt x="26759" y="600216"/>
                  <a:pt x="16083" y="589557"/>
                </a:cubicBezTo>
                <a:cubicBezTo>
                  <a:pt x="-5362" y="568147"/>
                  <a:pt x="-5362" y="533389"/>
                  <a:pt x="16083" y="511979"/>
                </a:cubicBezTo>
                <a:lnTo>
                  <a:pt x="101212" y="427078"/>
                </a:lnTo>
                <a:cubicBezTo>
                  <a:pt x="111888" y="416326"/>
                  <a:pt x="125999" y="411043"/>
                  <a:pt x="140017" y="411043"/>
                </a:cubicBezTo>
                <a:close/>
                <a:moveTo>
                  <a:pt x="382501" y="49537"/>
                </a:moveTo>
                <a:cubicBezTo>
                  <a:pt x="478871" y="49537"/>
                  <a:pt x="557044" y="127491"/>
                  <a:pt x="557044" y="223798"/>
                </a:cubicBezTo>
                <a:cubicBezTo>
                  <a:pt x="557044" y="320012"/>
                  <a:pt x="478871" y="398059"/>
                  <a:pt x="382501" y="398059"/>
                </a:cubicBezTo>
                <a:cubicBezTo>
                  <a:pt x="286130" y="398059"/>
                  <a:pt x="207957" y="320012"/>
                  <a:pt x="207957" y="223798"/>
                </a:cubicBezTo>
                <a:cubicBezTo>
                  <a:pt x="207957" y="127491"/>
                  <a:pt x="286130" y="49537"/>
                  <a:pt x="382501" y="49537"/>
                </a:cubicBezTo>
                <a:close/>
                <a:moveTo>
                  <a:pt x="382536" y="24750"/>
                </a:moveTo>
                <a:cubicBezTo>
                  <a:pt x="355610" y="24750"/>
                  <a:pt x="329519" y="30034"/>
                  <a:pt x="304914" y="40417"/>
                </a:cubicBezTo>
                <a:cubicBezTo>
                  <a:pt x="281238" y="50428"/>
                  <a:pt x="259882" y="64796"/>
                  <a:pt x="241591" y="83058"/>
                </a:cubicBezTo>
                <a:cubicBezTo>
                  <a:pt x="223300" y="101319"/>
                  <a:pt x="208908" y="122547"/>
                  <a:pt x="198880" y="146278"/>
                </a:cubicBezTo>
                <a:cubicBezTo>
                  <a:pt x="188481" y="170843"/>
                  <a:pt x="183189" y="196891"/>
                  <a:pt x="183189" y="223774"/>
                </a:cubicBezTo>
                <a:cubicBezTo>
                  <a:pt x="183189" y="250564"/>
                  <a:pt x="188481" y="276705"/>
                  <a:pt x="198880" y="301177"/>
                </a:cubicBezTo>
                <a:cubicBezTo>
                  <a:pt x="208908" y="324908"/>
                  <a:pt x="223300" y="346228"/>
                  <a:pt x="241591" y="364490"/>
                </a:cubicBezTo>
                <a:cubicBezTo>
                  <a:pt x="259882" y="382752"/>
                  <a:pt x="281238" y="397027"/>
                  <a:pt x="304914" y="407131"/>
                </a:cubicBezTo>
                <a:cubicBezTo>
                  <a:pt x="329519" y="417513"/>
                  <a:pt x="355610" y="422705"/>
                  <a:pt x="382536" y="422705"/>
                </a:cubicBezTo>
                <a:cubicBezTo>
                  <a:pt x="409462" y="422705"/>
                  <a:pt x="435553" y="417513"/>
                  <a:pt x="460158" y="407131"/>
                </a:cubicBezTo>
                <a:cubicBezTo>
                  <a:pt x="483834" y="397027"/>
                  <a:pt x="505190" y="382752"/>
                  <a:pt x="523481" y="364490"/>
                </a:cubicBezTo>
                <a:cubicBezTo>
                  <a:pt x="541772" y="346228"/>
                  <a:pt x="556164" y="324908"/>
                  <a:pt x="566192" y="301177"/>
                </a:cubicBezTo>
                <a:cubicBezTo>
                  <a:pt x="576591" y="276705"/>
                  <a:pt x="581883" y="250564"/>
                  <a:pt x="581883" y="223774"/>
                </a:cubicBezTo>
                <a:cubicBezTo>
                  <a:pt x="581883" y="196891"/>
                  <a:pt x="576591" y="170843"/>
                  <a:pt x="566192" y="146278"/>
                </a:cubicBezTo>
                <a:cubicBezTo>
                  <a:pt x="556164" y="122547"/>
                  <a:pt x="541772" y="101319"/>
                  <a:pt x="523481" y="83058"/>
                </a:cubicBezTo>
                <a:cubicBezTo>
                  <a:pt x="505190" y="64796"/>
                  <a:pt x="483834" y="50428"/>
                  <a:pt x="460158" y="40417"/>
                </a:cubicBezTo>
                <a:cubicBezTo>
                  <a:pt x="435553" y="30034"/>
                  <a:pt x="409462" y="24750"/>
                  <a:pt x="382536" y="24750"/>
                </a:cubicBezTo>
                <a:close/>
                <a:moveTo>
                  <a:pt x="382536" y="0"/>
                </a:moveTo>
                <a:cubicBezTo>
                  <a:pt x="412712" y="0"/>
                  <a:pt x="442145" y="5933"/>
                  <a:pt x="469721" y="17613"/>
                </a:cubicBezTo>
                <a:cubicBezTo>
                  <a:pt x="496462" y="28922"/>
                  <a:pt x="520417" y="45051"/>
                  <a:pt x="540937" y="65538"/>
                </a:cubicBezTo>
                <a:cubicBezTo>
                  <a:pt x="561549" y="86117"/>
                  <a:pt x="577705" y="110033"/>
                  <a:pt x="588940" y="136637"/>
                </a:cubicBezTo>
                <a:cubicBezTo>
                  <a:pt x="600639" y="164262"/>
                  <a:pt x="606581" y="193554"/>
                  <a:pt x="606581" y="223774"/>
                </a:cubicBezTo>
                <a:cubicBezTo>
                  <a:pt x="606581" y="253901"/>
                  <a:pt x="600639" y="283194"/>
                  <a:pt x="588940" y="310818"/>
                </a:cubicBezTo>
                <a:cubicBezTo>
                  <a:pt x="577705" y="337515"/>
                  <a:pt x="561549" y="361431"/>
                  <a:pt x="540937" y="381917"/>
                </a:cubicBezTo>
                <a:cubicBezTo>
                  <a:pt x="520417" y="402496"/>
                  <a:pt x="496462" y="418626"/>
                  <a:pt x="469721" y="429842"/>
                </a:cubicBezTo>
                <a:cubicBezTo>
                  <a:pt x="442145" y="441522"/>
                  <a:pt x="412805" y="447455"/>
                  <a:pt x="382536" y="447455"/>
                </a:cubicBezTo>
                <a:cubicBezTo>
                  <a:pt x="352267" y="447455"/>
                  <a:pt x="322927" y="441522"/>
                  <a:pt x="295258" y="429842"/>
                </a:cubicBezTo>
                <a:cubicBezTo>
                  <a:pt x="275295" y="421407"/>
                  <a:pt x="256818" y="410190"/>
                  <a:pt x="240105" y="396471"/>
                </a:cubicBezTo>
                <a:lnTo>
                  <a:pt x="209558" y="427061"/>
                </a:lnTo>
                <a:cubicBezTo>
                  <a:pt x="206030" y="420758"/>
                  <a:pt x="201666" y="414918"/>
                  <a:pt x="196373" y="409541"/>
                </a:cubicBezTo>
                <a:cubicBezTo>
                  <a:pt x="191081" y="404350"/>
                  <a:pt x="185232" y="399901"/>
                  <a:pt x="178918" y="396378"/>
                </a:cubicBezTo>
                <a:lnTo>
                  <a:pt x="209465" y="365880"/>
                </a:lnTo>
                <a:cubicBezTo>
                  <a:pt x="195724" y="349287"/>
                  <a:pt x="184582" y="330840"/>
                  <a:pt x="176040" y="310818"/>
                </a:cubicBezTo>
                <a:cubicBezTo>
                  <a:pt x="164341" y="283194"/>
                  <a:pt x="158491" y="253901"/>
                  <a:pt x="158491" y="223774"/>
                </a:cubicBezTo>
                <a:cubicBezTo>
                  <a:pt x="158491" y="193554"/>
                  <a:pt x="164341" y="164262"/>
                  <a:pt x="176040" y="136637"/>
                </a:cubicBezTo>
                <a:cubicBezTo>
                  <a:pt x="187367" y="110033"/>
                  <a:pt x="203523" y="86117"/>
                  <a:pt x="224043" y="65538"/>
                </a:cubicBezTo>
                <a:cubicBezTo>
                  <a:pt x="244655" y="45051"/>
                  <a:pt x="268610" y="28922"/>
                  <a:pt x="295258" y="17613"/>
                </a:cubicBezTo>
                <a:cubicBezTo>
                  <a:pt x="322927" y="5933"/>
                  <a:pt x="352267" y="0"/>
                  <a:pt x="382536" y="0"/>
                </a:cubicBezTo>
                <a:close/>
              </a:path>
            </a:pathLst>
          </a:custGeom>
          <a:gradFill flip="none" rotWithShape="1">
            <a:gsLst>
              <a:gs pos="0">
                <a:srgbClr val="FF5353">
                  <a:lumMod val="75000"/>
                </a:srgbClr>
              </a:gs>
              <a:gs pos="100000">
                <a:srgbClr val="FF5353"/>
              </a:gs>
            </a:gsLst>
            <a:lin ang="18900000" scaled="1"/>
            <a:tileRect/>
          </a:gradFill>
          <a:ln w="12700" cap="flat" cmpd="sng" algn="ctr">
            <a:noFill/>
            <a:prstDash val="solid"/>
            <a:miter lim="800000"/>
          </a:ln>
          <a:effectLst>
            <a:outerShdw blurRad="508000" dist="254000" dir="5400000" algn="tl" rotWithShape="0">
              <a:prstClr val="black">
                <a:alpha val="20000"/>
              </a:prst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endParaRPr lang="zh-CN" altLang="en-US" kern="0">
              <a:solidFill>
                <a:prstClr val="white"/>
              </a:solidFill>
              <a:latin typeface="Century Gothic" panose="020F0502020204030204"/>
              <a:ea typeface="微软雅黑"/>
            </a:endParaRPr>
          </a:p>
        </p:txBody>
      </p:sp>
      <p:sp>
        <p:nvSpPr>
          <p:cNvPr id="25" name="椭圆 24">
            <a:extLst>
              <a:ext uri="{FF2B5EF4-FFF2-40B4-BE49-F238E27FC236}">
                <a16:creationId xmlns:a16="http://schemas.microsoft.com/office/drawing/2014/main" xmlns:p14="http://schemas.microsoft.com/office/powerpoint/2010/main" xmlns:a14="http://schemas.microsoft.com/office/drawing/2010/main" xmlns="" id="{F04E79F9-68E3-43C7-9CB5-C95D75BBB1C7}"/>
              </a:ext>
            </a:extLst>
          </p:cNvPr>
          <p:cNvSpPr/>
          <p:nvPr/>
        </p:nvSpPr>
        <p:spPr>
          <a:xfrm>
            <a:off x="452533" y="334827"/>
            <a:ext cx="519654" cy="519654"/>
          </a:xfrm>
          <a:prstGeom prst="ellipse">
            <a:avLst/>
          </a:prstGeom>
          <a:solidFill>
            <a:srgbClr val="1B75D5"/>
          </a:soli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sp>
        <p:nvSpPr>
          <p:cNvPr id="26" name="椭圆 25">
            <a:extLst>
              <a:ext uri="{FF2B5EF4-FFF2-40B4-BE49-F238E27FC236}">
                <a16:creationId xmlns:a16="http://schemas.microsoft.com/office/drawing/2014/main" xmlns:p14="http://schemas.microsoft.com/office/powerpoint/2010/main" xmlns:a14="http://schemas.microsoft.com/office/drawing/2010/main" xmlns="" id="{AB21758E-9307-4A2F-BE90-78FD73130C07}"/>
              </a:ext>
            </a:extLst>
          </p:cNvPr>
          <p:cNvSpPr/>
          <p:nvPr/>
        </p:nvSpPr>
        <p:spPr>
          <a:xfrm>
            <a:off x="694696" y="334827"/>
            <a:ext cx="519654" cy="519654"/>
          </a:xfrm>
          <a:prstGeom prst="ellipse">
            <a:avLst/>
          </a:prstGeom>
          <a:gradFill flip="none" rotWithShape="1">
            <a:gsLst>
              <a:gs pos="0">
                <a:srgbClr val="FF5353">
                  <a:lumMod val="75000"/>
                </a:srgbClr>
              </a:gs>
              <a:gs pos="100000">
                <a:srgbClr val="FF5353"/>
              </a:gs>
            </a:gsLst>
            <a:lin ang="18900000" scaled="1"/>
            <a:tileRect/>
          </a:gra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sp>
        <p:nvSpPr>
          <p:cNvPr id="27" name="PA-文本框 8">
            <a:extLst>
              <a:ext uri="{FF2B5EF4-FFF2-40B4-BE49-F238E27FC236}">
                <a16:creationId xmlns:a16="http://schemas.microsoft.com/office/drawing/2014/main" xmlns:p14="http://schemas.microsoft.com/office/powerpoint/2010/main" xmlns:a14="http://schemas.microsoft.com/office/drawing/2010/main" xmlns="" id="{9D9B0197-03BF-419C-BA87-BCDBD22154DE}"/>
              </a:ext>
            </a:extLst>
          </p:cNvPr>
          <p:cNvSpPr txBox="1"/>
          <p:nvPr>
            <p:custDataLst>
              <p:tags r:id="rId3"/>
            </p:custDataLst>
          </p:nvPr>
        </p:nvSpPr>
        <p:spPr>
          <a:xfrm>
            <a:off x="1363807" y="353066"/>
            <a:ext cx="2339102" cy="523220"/>
          </a:xfrm>
          <a:prstGeom prst="rect">
            <a:avLst/>
          </a:prstGeom>
          <a:noFill/>
        </p:spPr>
        <p:txBody>
          <a:bodyPr wrap="none" rtlCol="0">
            <a:spAutoFit/>
            <a:scene3d>
              <a:camera prst="orthographicFront"/>
              <a:lightRig rig="threePt" dir="t"/>
            </a:scene3d>
            <a:sp3d contourW="12700"/>
          </a:bodyPr>
          <a:lstStyle/>
          <a:p>
            <a:r>
              <a:rPr lang="zh-CN" altLang="en-US" sz="2800" dirty="0">
                <a:latin typeface="微软雅黑" panose="020B0503020204020204" pitchFamily="34" charset="-122"/>
                <a:ea typeface="微软雅黑" panose="020B0503020204020204" pitchFamily="34" charset="-122"/>
              </a:rPr>
              <a:t>标题文字添加</a:t>
            </a:r>
          </a:p>
        </p:txBody>
      </p:sp>
      <p:sp>
        <p:nvSpPr>
          <p:cNvPr id="28" name="矩形 27">
            <a:extLst>
              <a:ext uri="{FF2B5EF4-FFF2-40B4-BE49-F238E27FC236}">
                <a16:creationId xmlns:a16="http://schemas.microsoft.com/office/drawing/2014/main" xmlns:p14="http://schemas.microsoft.com/office/powerpoint/2010/main" xmlns:a14="http://schemas.microsoft.com/office/drawing/2010/main" xmlns="" id="{1EE44C20-8DE3-43C0-9662-4F2BA83BB8EC}"/>
              </a:ext>
            </a:extLst>
          </p:cNvPr>
          <p:cNvSpPr/>
          <p:nvPr/>
        </p:nvSpPr>
        <p:spPr bwMode="auto">
          <a:xfrm>
            <a:off x="3768111" y="416416"/>
            <a:ext cx="4493629" cy="396519"/>
          </a:xfrm>
          <a:prstGeom prst="rect">
            <a:avLst/>
          </a:prstGeom>
        </p:spPr>
        <p:txBody>
          <a:bodyPr wrap="square">
            <a:spAutoFit/>
            <a:scene3d>
              <a:camera prst="orthographicFront"/>
              <a:lightRig rig="threePt" dir="t"/>
            </a:scene3d>
            <a:sp3d contourW="12700"/>
          </a:bodyPr>
          <a:lstStyle/>
          <a:p>
            <a:pPr>
              <a:lnSpc>
                <a:spcPct val="130000"/>
              </a:lnSpc>
              <a:defRPr/>
            </a:pPr>
            <a:r>
              <a:rPr lang="zh-CN" altLang="en-US" sz="800" dirty="0">
                <a:solidFill>
                  <a:schemeClr val="bg1">
                    <a:lumMod val="75000"/>
                  </a:schemeClr>
                </a:solidFill>
                <a:latin typeface="Century Gothic" panose="020B0502020202020204" pitchFamily="34" charset="0"/>
                <a:ea typeface="+mj-ea"/>
              </a:rPr>
              <a:t>设计源于生活，生活因设计而改变，在生活中追求艺术之美的存在设计源于生活，生活因设计而改变，在生活中追求艺术之美的存在设计源于生活</a:t>
            </a:r>
          </a:p>
        </p:txBody>
      </p:sp>
      <p:sp>
        <p:nvSpPr>
          <p:cNvPr id="29" name="PA-文本框 8">
            <a:extLst>
              <a:ext uri="{FF2B5EF4-FFF2-40B4-BE49-F238E27FC236}">
                <a16:creationId xmlns:a16="http://schemas.microsoft.com/office/drawing/2014/main" xmlns:p14="http://schemas.microsoft.com/office/powerpoint/2010/main" xmlns:a14="http://schemas.microsoft.com/office/drawing/2010/main" xmlns="" id="{D7DDFF74-E12C-4DE3-8F6E-25C331DA8327}"/>
              </a:ext>
            </a:extLst>
          </p:cNvPr>
          <p:cNvSpPr txBox="1"/>
          <p:nvPr>
            <p:custDataLst>
              <p:tags r:id="rId4"/>
            </p:custDataLst>
          </p:nvPr>
        </p:nvSpPr>
        <p:spPr>
          <a:xfrm>
            <a:off x="784371" y="365766"/>
            <a:ext cx="357790" cy="461665"/>
          </a:xfrm>
          <a:prstGeom prst="rect">
            <a:avLst/>
          </a:prstGeom>
          <a:noFill/>
        </p:spPr>
        <p:txBody>
          <a:bodyPr wrap="none" rtlCol="0">
            <a:spAutoFit/>
            <a:scene3d>
              <a:camera prst="orthographicFront"/>
              <a:lightRig rig="threePt" dir="t"/>
            </a:scene3d>
            <a:sp3d contourW="12700"/>
          </a:bodyPr>
          <a:lstStyle/>
          <a:p>
            <a:pPr algn="ctr"/>
            <a:r>
              <a:rPr lang="en-US" altLang="zh-CN" sz="2400" b="1" dirty="0">
                <a:solidFill>
                  <a:schemeClr val="bg1"/>
                </a:solidFill>
                <a:latin typeface="Century Gothic" panose="020B0502020202020204" pitchFamily="34" charset="0"/>
                <a:ea typeface="微软雅黑" panose="020B0503020204020204" pitchFamily="34" charset="-122"/>
              </a:rPr>
              <a:t>2</a:t>
            </a:r>
            <a:endParaRPr lang="zh-CN" altLang="en-US" sz="2400" b="1" dirty="0">
              <a:solidFill>
                <a:schemeClr val="bg1"/>
              </a:solidFill>
              <a:latin typeface="Century Gothic" panose="020B0502020202020204" pitchFamily="34" charset="0"/>
              <a:ea typeface="微软雅黑" panose="020B0503020204020204" pitchFamily="34" charset="-122"/>
            </a:endParaRPr>
          </a:p>
        </p:txBody>
      </p:sp>
      <p:sp>
        <p:nvSpPr>
          <p:cNvPr id="43" name="任意多边形: 形状 42">
            <a:extLst>
              <a:ext uri="{FF2B5EF4-FFF2-40B4-BE49-F238E27FC236}">
                <a16:creationId xmlns:a16="http://schemas.microsoft.com/office/drawing/2014/main" xmlns:p14="http://schemas.microsoft.com/office/powerpoint/2010/main" xmlns:a14="http://schemas.microsoft.com/office/drawing/2010/main" xmlns="" id="{A38037AF-6FAE-4BEB-A0CA-3B932E1BE57A}"/>
              </a:ext>
            </a:extLst>
          </p:cNvPr>
          <p:cNvSpPr/>
          <p:nvPr/>
        </p:nvSpPr>
        <p:spPr>
          <a:xfrm>
            <a:off x="1725611" y="3861478"/>
            <a:ext cx="895208" cy="2183830"/>
          </a:xfrm>
          <a:custGeom>
            <a:avLst/>
            <a:gdLst>
              <a:gd name="connsiteX0" fmla="*/ 204319 w 895208"/>
              <a:gd name="connsiteY0" fmla="*/ 0 h 2183830"/>
              <a:gd name="connsiteX1" fmla="*/ 895208 w 895208"/>
              <a:gd name="connsiteY1" fmla="*/ 0 h 2183830"/>
              <a:gd name="connsiteX2" fmla="*/ 895208 w 895208"/>
              <a:gd name="connsiteY2" fmla="*/ 2183830 h 2183830"/>
              <a:gd name="connsiteX3" fmla="*/ 204319 w 895208"/>
              <a:gd name="connsiteY3" fmla="*/ 2183830 h 2183830"/>
              <a:gd name="connsiteX4" fmla="*/ 0 w 895208"/>
              <a:gd name="connsiteY4" fmla="*/ 1979511 h 2183830"/>
              <a:gd name="connsiteX5" fmla="*/ 0 w 895208"/>
              <a:gd name="connsiteY5" fmla="*/ 204319 h 2183830"/>
              <a:gd name="connsiteX6" fmla="*/ 204319 w 895208"/>
              <a:gd name="connsiteY6" fmla="*/ 0 h 218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208" h="2183830">
                <a:moveTo>
                  <a:pt x="204319" y="0"/>
                </a:moveTo>
                <a:lnTo>
                  <a:pt x="895208" y="0"/>
                </a:lnTo>
                <a:lnTo>
                  <a:pt x="895208" y="2183830"/>
                </a:lnTo>
                <a:lnTo>
                  <a:pt x="204319" y="2183830"/>
                </a:lnTo>
                <a:cubicBezTo>
                  <a:pt x="91477" y="2183830"/>
                  <a:pt x="0" y="2092353"/>
                  <a:pt x="0" y="1979511"/>
                </a:cubicBezTo>
                <a:lnTo>
                  <a:pt x="0" y="204319"/>
                </a:lnTo>
                <a:cubicBezTo>
                  <a:pt x="0" y="91477"/>
                  <a:pt x="91477" y="0"/>
                  <a:pt x="204319" y="0"/>
                </a:cubicBezTo>
                <a:close/>
              </a:path>
            </a:pathLst>
          </a:custGeom>
          <a:gradFill flip="none" rotWithShape="1">
            <a:gsLst>
              <a:gs pos="0">
                <a:srgbClr val="1B75D5">
                  <a:alpha val="20000"/>
                </a:srgbClr>
              </a:gs>
              <a:gs pos="100000">
                <a:srgbClr val="368AE6"/>
              </a:gs>
            </a:gsLst>
            <a:lin ang="16200000" scaled="1"/>
            <a:tileRect/>
          </a:gra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kern="0">
              <a:solidFill>
                <a:prstClr val="white"/>
              </a:solidFill>
              <a:latin typeface="Century Gothic" panose="020F0502020204030204"/>
              <a:ea typeface="微软雅黑"/>
            </a:endParaRPr>
          </a:p>
        </p:txBody>
      </p:sp>
      <p:sp>
        <p:nvSpPr>
          <p:cNvPr id="44" name="任意多边形: 形状 43">
            <a:extLst>
              <a:ext uri="{FF2B5EF4-FFF2-40B4-BE49-F238E27FC236}">
                <a16:creationId xmlns:a16="http://schemas.microsoft.com/office/drawing/2014/main" xmlns:p14="http://schemas.microsoft.com/office/powerpoint/2010/main" xmlns:a14="http://schemas.microsoft.com/office/drawing/2010/main" xmlns="" id="{D253CA81-316C-4DFE-B452-423C0E41C4DC}"/>
              </a:ext>
            </a:extLst>
          </p:cNvPr>
          <p:cNvSpPr/>
          <p:nvPr/>
        </p:nvSpPr>
        <p:spPr>
          <a:xfrm>
            <a:off x="6189662" y="1677648"/>
            <a:ext cx="895208" cy="2183830"/>
          </a:xfrm>
          <a:custGeom>
            <a:avLst/>
            <a:gdLst>
              <a:gd name="connsiteX0" fmla="*/ 204319 w 895208"/>
              <a:gd name="connsiteY0" fmla="*/ 0 h 2183830"/>
              <a:gd name="connsiteX1" fmla="*/ 895208 w 895208"/>
              <a:gd name="connsiteY1" fmla="*/ 0 h 2183830"/>
              <a:gd name="connsiteX2" fmla="*/ 895208 w 895208"/>
              <a:gd name="connsiteY2" fmla="*/ 2183830 h 2183830"/>
              <a:gd name="connsiteX3" fmla="*/ 204319 w 895208"/>
              <a:gd name="connsiteY3" fmla="*/ 2183830 h 2183830"/>
              <a:gd name="connsiteX4" fmla="*/ 0 w 895208"/>
              <a:gd name="connsiteY4" fmla="*/ 1979511 h 2183830"/>
              <a:gd name="connsiteX5" fmla="*/ 0 w 895208"/>
              <a:gd name="connsiteY5" fmla="*/ 204319 h 2183830"/>
              <a:gd name="connsiteX6" fmla="*/ 204319 w 895208"/>
              <a:gd name="connsiteY6" fmla="*/ 0 h 218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208" h="2183830">
                <a:moveTo>
                  <a:pt x="204319" y="0"/>
                </a:moveTo>
                <a:lnTo>
                  <a:pt x="895208" y="0"/>
                </a:lnTo>
                <a:lnTo>
                  <a:pt x="895208" y="2183830"/>
                </a:lnTo>
                <a:lnTo>
                  <a:pt x="204319" y="2183830"/>
                </a:lnTo>
                <a:cubicBezTo>
                  <a:pt x="91477" y="2183830"/>
                  <a:pt x="0" y="2092353"/>
                  <a:pt x="0" y="1979511"/>
                </a:cubicBezTo>
                <a:lnTo>
                  <a:pt x="0" y="204319"/>
                </a:lnTo>
                <a:cubicBezTo>
                  <a:pt x="0" y="91477"/>
                  <a:pt x="91477" y="0"/>
                  <a:pt x="204319" y="0"/>
                </a:cubicBezTo>
                <a:close/>
              </a:path>
            </a:pathLst>
          </a:custGeom>
          <a:gradFill flip="none" rotWithShape="1">
            <a:gsLst>
              <a:gs pos="0">
                <a:srgbClr val="FF5353">
                  <a:lumMod val="75000"/>
                  <a:alpha val="20000"/>
                </a:srgbClr>
              </a:gs>
              <a:gs pos="100000">
                <a:srgbClr val="FF5353"/>
              </a:gs>
            </a:gsLst>
            <a:lin ang="16200000" scaled="1"/>
            <a:tileRect/>
          </a:gra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kern="0">
              <a:solidFill>
                <a:prstClr val="white"/>
              </a:solidFill>
              <a:latin typeface="Century Gothic" panose="020F0502020204030204"/>
              <a:ea typeface="微软雅黑"/>
            </a:endParaRPr>
          </a:p>
        </p:txBody>
      </p:sp>
    </p:spTree>
    <p:extLst>
      <p:ext uri="{BB962C8B-B14F-4D97-AF65-F5344CB8AC3E}">
        <p14:creationId xmlns:p14="http://schemas.microsoft.com/office/powerpoint/2010/main" val="3979821450"/>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par>
                                <p:cTn id="8" presetID="35" presetClass="path" presetSubtype="0" decel="100000" fill="hold" grpId="1" nodeType="withEffect">
                                  <p:stCondLst>
                                    <p:cond delay="0"/>
                                  </p:stCondLst>
                                  <p:childTnLst>
                                    <p:animMotion origin="layout" path="M 3.125E-6 1.85185E-6 L 0.03971 1.85185E-6 " pathEditMode="relative" rAng="0" ptsTypes="AA">
                                      <p:cBhvr>
                                        <p:cTn id="9" dur="1500" spd="-100000" fill="hold"/>
                                        <p:tgtEl>
                                          <p:spTgt spid="3"/>
                                        </p:tgtEl>
                                        <p:attrNameLst>
                                          <p:attrName>ppt_x</p:attrName>
                                          <p:attrName>ppt_y</p:attrName>
                                        </p:attrNameLst>
                                      </p:cBhvr>
                                      <p:rCtr x="1979" y="0"/>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500"/>
                                        <p:tgtEl>
                                          <p:spTgt spid="2"/>
                                        </p:tgtEl>
                                      </p:cBhvr>
                                    </p:animEffect>
                                  </p:childTnLst>
                                </p:cTn>
                              </p:par>
                              <p:par>
                                <p:cTn id="13" presetID="35" presetClass="path" presetSubtype="0" decel="100000" fill="hold" grpId="1" nodeType="withEffect">
                                  <p:stCondLst>
                                    <p:cond delay="0"/>
                                  </p:stCondLst>
                                  <p:childTnLst>
                                    <p:animMotion origin="layout" path="M -4.79167E-6 3.33333E-6 L -0.04557 3.33333E-6 " pathEditMode="relative" rAng="0" ptsTypes="AA">
                                      <p:cBhvr>
                                        <p:cTn id="14" dur="1500" spd="-100000" fill="hold"/>
                                        <p:tgtEl>
                                          <p:spTgt spid="2"/>
                                        </p:tgtEl>
                                        <p:attrNameLst>
                                          <p:attrName>ppt_x</p:attrName>
                                          <p:attrName>ppt_y</p:attrName>
                                        </p:attrNameLst>
                                      </p:cBhvr>
                                      <p:rCtr x="-2279" y="0"/>
                                    </p:animMotion>
                                  </p:childTnLst>
                                </p:cTn>
                              </p:par>
                            </p:childTnLst>
                          </p:cTn>
                        </p:par>
                        <p:par>
                          <p:cTn id="15" fill="hold">
                            <p:stCondLst>
                              <p:cond delay="1500"/>
                            </p:stCondLst>
                            <p:childTnLst>
                              <p:par>
                                <p:cTn id="16" presetID="22" presetClass="entr" presetSubtype="1" fill="hold" grpId="0" nodeType="after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wipe(up)">
                                      <p:cBhvr>
                                        <p:cTn id="18" dur="500"/>
                                        <p:tgtEl>
                                          <p:spTgt spid="44"/>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wipe(up)">
                                      <p:cBhvr>
                                        <p:cTn id="21" dur="500"/>
                                        <p:tgtEl>
                                          <p:spTgt spid="43"/>
                                        </p:tgtEl>
                                      </p:cBhvr>
                                    </p:animEffect>
                                  </p:childTnLst>
                                </p:cTn>
                              </p:par>
                            </p:childTnLst>
                          </p:cTn>
                        </p:par>
                        <p:par>
                          <p:cTn id="22" fill="hold">
                            <p:stCondLst>
                              <p:cond delay="2000"/>
                            </p:stCondLst>
                            <p:childTnLst>
                              <p:par>
                                <p:cTn id="23" presetID="2" presetClass="entr" presetSubtype="8"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0-#ppt_w/2"/>
                                          </p:val>
                                        </p:tav>
                                        <p:tav tm="100000">
                                          <p:val>
                                            <p:strVal val="#ppt_x"/>
                                          </p:val>
                                        </p:tav>
                                      </p:tavLst>
                                    </p:anim>
                                    <p:anim calcmode="lin" valueType="num">
                                      <p:cBhvr additive="base">
                                        <p:cTn id="26" dur="500" fill="hold"/>
                                        <p:tgtEl>
                                          <p:spTgt spid="5"/>
                                        </p:tgtEl>
                                        <p:attrNameLst>
                                          <p:attrName>ppt_y</p:attrName>
                                        </p:attrNameLst>
                                      </p:cBhvr>
                                      <p:tavLst>
                                        <p:tav tm="0">
                                          <p:val>
                                            <p:strVal val="#ppt_y"/>
                                          </p:val>
                                        </p:tav>
                                        <p:tav tm="100000">
                                          <p:val>
                                            <p:strVal val="#ppt_y"/>
                                          </p:val>
                                        </p:tav>
                                      </p:tavLst>
                                    </p:anim>
                                  </p:childTnLst>
                                </p:cTn>
                              </p:par>
                            </p:childTnLst>
                          </p:cTn>
                        </p:par>
                        <p:par>
                          <p:cTn id="27" fill="hold">
                            <p:stCondLst>
                              <p:cond delay="2500"/>
                            </p:stCondLst>
                            <p:childTnLst>
                              <p:par>
                                <p:cTn id="28" presetID="53" presetClass="entr" presetSubtype="16" fill="hold" grpId="0" nodeType="afterEffect">
                                  <p:stCondLst>
                                    <p:cond delay="0"/>
                                  </p:stCondLst>
                                  <p:childTnLst>
                                    <p:set>
                                      <p:cBhvr>
                                        <p:cTn id="29" dur="1" fill="hold">
                                          <p:stCondLst>
                                            <p:cond delay="0"/>
                                          </p:stCondLst>
                                        </p:cTn>
                                        <p:tgtEl>
                                          <p:spTgt spid="30"/>
                                        </p:tgtEl>
                                        <p:attrNameLst>
                                          <p:attrName>style.visibility</p:attrName>
                                        </p:attrNameLst>
                                      </p:cBhvr>
                                      <p:to>
                                        <p:strVal val="visible"/>
                                      </p:to>
                                    </p:set>
                                    <p:anim calcmode="lin" valueType="num">
                                      <p:cBhvr>
                                        <p:cTn id="30" dur="500" fill="hold"/>
                                        <p:tgtEl>
                                          <p:spTgt spid="30"/>
                                        </p:tgtEl>
                                        <p:attrNameLst>
                                          <p:attrName>ppt_w</p:attrName>
                                        </p:attrNameLst>
                                      </p:cBhvr>
                                      <p:tavLst>
                                        <p:tav tm="0">
                                          <p:val>
                                            <p:fltVal val="0"/>
                                          </p:val>
                                        </p:tav>
                                        <p:tav tm="100000">
                                          <p:val>
                                            <p:strVal val="#ppt_w"/>
                                          </p:val>
                                        </p:tav>
                                      </p:tavLst>
                                    </p:anim>
                                    <p:anim calcmode="lin" valueType="num">
                                      <p:cBhvr>
                                        <p:cTn id="31" dur="500" fill="hold"/>
                                        <p:tgtEl>
                                          <p:spTgt spid="30"/>
                                        </p:tgtEl>
                                        <p:attrNameLst>
                                          <p:attrName>ppt_h</p:attrName>
                                        </p:attrNameLst>
                                      </p:cBhvr>
                                      <p:tavLst>
                                        <p:tav tm="0">
                                          <p:val>
                                            <p:fltVal val="0"/>
                                          </p:val>
                                        </p:tav>
                                        <p:tav tm="100000">
                                          <p:val>
                                            <p:strVal val="#ppt_h"/>
                                          </p:val>
                                        </p:tav>
                                      </p:tavLst>
                                    </p:anim>
                                    <p:animEffect transition="in" filter="fade">
                                      <p:cBhvr>
                                        <p:cTn id="32" dur="500"/>
                                        <p:tgtEl>
                                          <p:spTgt spid="30"/>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p:cTn id="35" dur="500" fill="hold"/>
                                        <p:tgtEl>
                                          <p:spTgt spid="31"/>
                                        </p:tgtEl>
                                        <p:attrNameLst>
                                          <p:attrName>ppt_w</p:attrName>
                                        </p:attrNameLst>
                                      </p:cBhvr>
                                      <p:tavLst>
                                        <p:tav tm="0">
                                          <p:val>
                                            <p:fltVal val="0"/>
                                          </p:val>
                                        </p:tav>
                                        <p:tav tm="100000">
                                          <p:val>
                                            <p:strVal val="#ppt_w"/>
                                          </p:val>
                                        </p:tav>
                                      </p:tavLst>
                                    </p:anim>
                                    <p:anim calcmode="lin" valueType="num">
                                      <p:cBhvr>
                                        <p:cTn id="36" dur="500" fill="hold"/>
                                        <p:tgtEl>
                                          <p:spTgt spid="31"/>
                                        </p:tgtEl>
                                        <p:attrNameLst>
                                          <p:attrName>ppt_h</p:attrName>
                                        </p:attrNameLst>
                                      </p:cBhvr>
                                      <p:tavLst>
                                        <p:tav tm="0">
                                          <p:val>
                                            <p:fltVal val="0"/>
                                          </p:val>
                                        </p:tav>
                                        <p:tav tm="100000">
                                          <p:val>
                                            <p:strVal val="#ppt_h"/>
                                          </p:val>
                                        </p:tav>
                                      </p:tavLst>
                                    </p:anim>
                                    <p:animEffect transition="in" filter="fade">
                                      <p:cBhvr>
                                        <p:cTn id="37" dur="500"/>
                                        <p:tgtEl>
                                          <p:spTgt spid="31"/>
                                        </p:tgtEl>
                                      </p:cBhvr>
                                    </p:animEffect>
                                  </p:childTnLst>
                                </p:cTn>
                              </p:par>
                            </p:childTnLst>
                          </p:cTn>
                        </p:par>
                        <p:par>
                          <p:cTn id="38" fill="hold">
                            <p:stCondLst>
                              <p:cond delay="3000"/>
                            </p:stCondLst>
                            <p:childTnLst>
                              <p:par>
                                <p:cTn id="39" presetID="42" presetClass="entr" presetSubtype="0"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1000"/>
                                        <p:tgtEl>
                                          <p:spTgt spid="11"/>
                                        </p:tgtEl>
                                      </p:cBhvr>
                                    </p:animEffect>
                                    <p:anim calcmode="lin" valueType="num">
                                      <p:cBhvr>
                                        <p:cTn id="42" dur="1000" fill="hold"/>
                                        <p:tgtEl>
                                          <p:spTgt spid="11"/>
                                        </p:tgtEl>
                                        <p:attrNameLst>
                                          <p:attrName>ppt_x</p:attrName>
                                        </p:attrNameLst>
                                      </p:cBhvr>
                                      <p:tavLst>
                                        <p:tav tm="0">
                                          <p:val>
                                            <p:strVal val="#ppt_x"/>
                                          </p:val>
                                        </p:tav>
                                        <p:tav tm="100000">
                                          <p:val>
                                            <p:strVal val="#ppt_x"/>
                                          </p:val>
                                        </p:tav>
                                      </p:tavLst>
                                    </p:anim>
                                    <p:anim calcmode="lin" valueType="num">
                                      <p:cBhvr>
                                        <p:cTn id="43" dur="1000" fill="hold"/>
                                        <p:tgtEl>
                                          <p:spTgt spid="11"/>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1000"/>
                                        <p:tgtEl>
                                          <p:spTgt spid="12"/>
                                        </p:tgtEl>
                                      </p:cBhvr>
                                    </p:animEffect>
                                    <p:anim calcmode="lin" valueType="num">
                                      <p:cBhvr>
                                        <p:cTn id="47" dur="1000" fill="hold"/>
                                        <p:tgtEl>
                                          <p:spTgt spid="12"/>
                                        </p:tgtEl>
                                        <p:attrNameLst>
                                          <p:attrName>ppt_x</p:attrName>
                                        </p:attrNameLst>
                                      </p:cBhvr>
                                      <p:tavLst>
                                        <p:tav tm="0">
                                          <p:val>
                                            <p:strVal val="#ppt_x"/>
                                          </p:val>
                                        </p:tav>
                                        <p:tav tm="100000">
                                          <p:val>
                                            <p:strVal val="#ppt_x"/>
                                          </p:val>
                                        </p:tav>
                                      </p:tavLst>
                                    </p:anim>
                                    <p:anim calcmode="lin" valueType="num">
                                      <p:cBhvr>
                                        <p:cTn id="48" dur="1000" fill="hold"/>
                                        <p:tgtEl>
                                          <p:spTgt spid="12"/>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1000"/>
                                        <p:tgtEl>
                                          <p:spTgt spid="14"/>
                                        </p:tgtEl>
                                      </p:cBhvr>
                                    </p:animEffect>
                                    <p:anim calcmode="lin" valueType="num">
                                      <p:cBhvr>
                                        <p:cTn id="52" dur="1000" fill="hold"/>
                                        <p:tgtEl>
                                          <p:spTgt spid="14"/>
                                        </p:tgtEl>
                                        <p:attrNameLst>
                                          <p:attrName>ppt_x</p:attrName>
                                        </p:attrNameLst>
                                      </p:cBhvr>
                                      <p:tavLst>
                                        <p:tav tm="0">
                                          <p:val>
                                            <p:strVal val="#ppt_x"/>
                                          </p:val>
                                        </p:tav>
                                        <p:tav tm="100000">
                                          <p:val>
                                            <p:strVal val="#ppt_x"/>
                                          </p:val>
                                        </p:tav>
                                      </p:tavLst>
                                    </p:anim>
                                    <p:anim calcmode="lin" valueType="num">
                                      <p:cBhvr>
                                        <p:cTn id="53" dur="1000" fill="hold"/>
                                        <p:tgtEl>
                                          <p:spTgt spid="14"/>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00"/>
                                        <p:tgtEl>
                                          <p:spTgt spid="15"/>
                                        </p:tgtEl>
                                      </p:cBhvr>
                                    </p:animEffect>
                                    <p:anim calcmode="lin" valueType="num">
                                      <p:cBhvr>
                                        <p:cTn id="57" dur="1000" fill="hold"/>
                                        <p:tgtEl>
                                          <p:spTgt spid="15"/>
                                        </p:tgtEl>
                                        <p:attrNameLst>
                                          <p:attrName>ppt_x</p:attrName>
                                        </p:attrNameLst>
                                      </p:cBhvr>
                                      <p:tavLst>
                                        <p:tav tm="0">
                                          <p:val>
                                            <p:strVal val="#ppt_x"/>
                                          </p:val>
                                        </p:tav>
                                        <p:tav tm="100000">
                                          <p:val>
                                            <p:strVal val="#ppt_x"/>
                                          </p:val>
                                        </p:tav>
                                      </p:tavLst>
                                    </p:anim>
                                    <p:anim calcmode="lin" valueType="num">
                                      <p:cBhvr>
                                        <p:cTn id="5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11" grpId="0"/>
      <p:bldP spid="12" grpId="0"/>
      <p:bldP spid="14" grpId="0"/>
      <p:bldP spid="15" grpId="0"/>
      <p:bldP spid="30" grpId="0" animBg="1"/>
      <p:bldP spid="31" grpId="0" animBg="1"/>
      <p:bldP spid="43" grpId="0" animBg="1"/>
      <p:bldP spid="4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弦形 1">
            <a:extLst>
              <a:ext uri="{FF2B5EF4-FFF2-40B4-BE49-F238E27FC236}">
                <a16:creationId xmlns:a16="http://schemas.microsoft.com/office/drawing/2014/main" xmlns:p14="http://schemas.microsoft.com/office/powerpoint/2010/main" xmlns:a14="http://schemas.microsoft.com/office/drawing/2010/main" xmlns="" id="{8618B4BC-C4EC-44A3-8CCB-A6CA35737396}"/>
              </a:ext>
            </a:extLst>
          </p:cNvPr>
          <p:cNvSpPr/>
          <p:nvPr/>
        </p:nvSpPr>
        <p:spPr>
          <a:xfrm rot="2461836">
            <a:off x="4338536" y="2823360"/>
            <a:ext cx="3023140" cy="3023141"/>
          </a:xfrm>
          <a:prstGeom prst="chord">
            <a:avLst>
              <a:gd name="adj1" fmla="val 5395594"/>
              <a:gd name="adj2" fmla="val 16200000"/>
            </a:avLst>
          </a:prstGeom>
          <a:blipFill dpi="0" rotWithShape="0">
            <a:blip r:embed="rId7">
              <a:extLst>
                <a:ext uri="{BEBA8EAE-BF5A-486C-A8C5-ECC9F3942E4B}">
                  <a14:imgProps xmlns:a14="http://schemas.microsoft.com/office/drawing/2010/main">
                    <a14:imgLayer r:embed="rId8">
                      <a14:imgEffect>
                        <a14:colorTemperature colorTemp="7200"/>
                      </a14:imgEffect>
                    </a14:imgLayer>
                  </a14:imgProps>
                </a:ext>
              </a:extLst>
            </a:blip>
            <a:srcRect/>
            <a:tile tx="0" ty="0" sx="100000" sy="100000" flip="none" algn="br"/>
          </a:blipFill>
          <a:ln w="12700" cap="flat" cmpd="sng" algn="ctr">
            <a:noFill/>
            <a:prstDash val="solid"/>
            <a:miter lim="800000"/>
          </a:ln>
          <a:effectLst>
            <a:outerShdw blurRad="508000" dist="254000" dir="54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kern="0">
              <a:solidFill>
                <a:prstClr val="white"/>
              </a:solidFill>
              <a:latin typeface="Century Gothic" panose="020F0502020204030204"/>
              <a:ea typeface="微软雅黑"/>
            </a:endParaRPr>
          </a:p>
        </p:txBody>
      </p:sp>
      <p:sp>
        <p:nvSpPr>
          <p:cNvPr id="3" name="弦形 2">
            <a:extLst>
              <a:ext uri="{FF2B5EF4-FFF2-40B4-BE49-F238E27FC236}">
                <a16:creationId xmlns:a16="http://schemas.microsoft.com/office/drawing/2014/main" xmlns:p14="http://schemas.microsoft.com/office/powerpoint/2010/main" xmlns:a14="http://schemas.microsoft.com/office/drawing/2010/main" xmlns="" id="{C0A21AF3-EAA8-42EB-A1D5-2AF64C9871BF}"/>
              </a:ext>
            </a:extLst>
          </p:cNvPr>
          <p:cNvSpPr/>
          <p:nvPr/>
        </p:nvSpPr>
        <p:spPr>
          <a:xfrm rot="2461836" flipH="1">
            <a:off x="4830323" y="2521730"/>
            <a:ext cx="3023140" cy="3023141"/>
          </a:xfrm>
          <a:prstGeom prst="chord">
            <a:avLst>
              <a:gd name="adj1" fmla="val 5395594"/>
              <a:gd name="adj2" fmla="val 16200000"/>
            </a:avLst>
          </a:prstGeom>
          <a:blipFill dpi="0" rotWithShape="0">
            <a:blip r:embed="rId9">
              <a:extLst>
                <a:ext uri="{BEBA8EAE-BF5A-486C-A8C5-ECC9F3942E4B}">
                  <a14:imgProps xmlns:a14="http://schemas.microsoft.com/office/drawing/2010/main">
                    <a14:imgLayer r:embed="rId10">
                      <a14:imgEffect>
                        <a14:colorTemperature colorTemp="5900"/>
                      </a14:imgEffect>
                      <a14:imgEffect>
                        <a14:brightnessContrast contrast="20000"/>
                      </a14:imgEffect>
                    </a14:imgLayer>
                  </a14:imgProps>
                </a:ext>
              </a:extLst>
            </a:blip>
            <a:srcRect/>
            <a:stretch>
              <a:fillRect/>
            </a:stretch>
          </a:blipFill>
          <a:ln w="12700" cap="flat" cmpd="sng" algn="ctr">
            <a:noFill/>
            <a:prstDash val="solid"/>
            <a:miter lim="800000"/>
          </a:ln>
          <a:effectLst>
            <a:outerShdw blurRad="508000" dist="254000" dir="54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kern="0" dirty="0">
              <a:solidFill>
                <a:prstClr val="white"/>
              </a:solidFill>
              <a:latin typeface="Century Gothic" panose="020F0502020204030204"/>
              <a:ea typeface="微软雅黑"/>
            </a:endParaRPr>
          </a:p>
        </p:txBody>
      </p:sp>
      <p:grpSp>
        <p:nvGrpSpPr>
          <p:cNvPr id="5" name="组合 4">
            <a:extLst>
              <a:ext uri="{FF2B5EF4-FFF2-40B4-BE49-F238E27FC236}">
                <a16:creationId xmlns:a16="http://schemas.microsoft.com/office/drawing/2014/main" xmlns:p14="http://schemas.microsoft.com/office/powerpoint/2010/main" xmlns:a14="http://schemas.microsoft.com/office/drawing/2010/main" xmlns="" id="{ABB8FC50-6ED5-4DB1-B2D2-6662D4A70B10}"/>
              </a:ext>
            </a:extLst>
          </p:cNvPr>
          <p:cNvGrpSpPr/>
          <p:nvPr/>
        </p:nvGrpSpPr>
        <p:grpSpPr>
          <a:xfrm>
            <a:off x="8010525" y="4710632"/>
            <a:ext cx="3162300" cy="1164186"/>
            <a:chOff x="7576977" y="2947217"/>
            <a:chExt cx="3384550" cy="1164186"/>
          </a:xfrm>
        </p:grpSpPr>
        <p:sp>
          <p:nvSpPr>
            <p:cNvPr id="6" name="矩形 5">
              <a:extLst>
                <a:ext uri="{FF2B5EF4-FFF2-40B4-BE49-F238E27FC236}">
                  <a16:creationId xmlns:a16="http://schemas.microsoft.com/office/drawing/2014/main" xmlns:p14="http://schemas.microsoft.com/office/powerpoint/2010/main" xmlns:a14="http://schemas.microsoft.com/office/drawing/2010/main" xmlns="" id="{60DB351F-0528-4293-A9D3-C458E8CAC2A3}"/>
                </a:ext>
              </a:extLst>
            </p:cNvPr>
            <p:cNvSpPr/>
            <p:nvPr/>
          </p:nvSpPr>
          <p:spPr bwMode="auto">
            <a:xfrm>
              <a:off x="7576977" y="3322726"/>
              <a:ext cx="3384550" cy="788677"/>
            </a:xfrm>
            <a:prstGeom prst="rect">
              <a:avLst/>
            </a:prstGeom>
          </p:spPr>
          <p:txBody>
            <a:bodyPr wrap="square">
              <a:spAutoFit/>
              <a:scene3d>
                <a:camera prst="orthographicFront"/>
                <a:lightRig rig="threePt" dir="t"/>
              </a:scene3d>
              <a:sp3d contourW="12700"/>
            </a:bodyPr>
            <a:lstStyle/>
            <a:p>
              <a:pPr>
                <a:lnSpc>
                  <a:spcPct val="130000"/>
                </a:lnSpc>
                <a:defRPr/>
              </a:pPr>
              <a:r>
                <a:rPr lang="zh-CN" altLang="en-US" sz="1200" dirty="0">
                  <a:solidFill>
                    <a:schemeClr val="bg1">
                      <a:lumMod val="50000"/>
                    </a:schemeClr>
                  </a:solidFill>
                  <a:latin typeface="Century Gothic" panose="020B0502020202020204" pitchFamily="34" charset="0"/>
                  <a:ea typeface="+mj-ea"/>
                </a:rPr>
                <a:t>设计源于生活，生活因设计而改变在生活中追求艺术之美的存在设计源于生活生活因设计而改变，在生活中追求艺术</a:t>
              </a:r>
            </a:p>
          </p:txBody>
        </p:sp>
        <p:sp>
          <p:nvSpPr>
            <p:cNvPr id="7" name="PA-文本框 8">
              <a:extLst>
                <a:ext uri="{FF2B5EF4-FFF2-40B4-BE49-F238E27FC236}">
                  <a16:creationId xmlns:a16="http://schemas.microsoft.com/office/drawing/2014/main" xmlns:p14="http://schemas.microsoft.com/office/powerpoint/2010/main" xmlns:a14="http://schemas.microsoft.com/office/drawing/2010/main" xmlns="" id="{3451DFCF-B228-401C-BBD9-1B7D077846F3}"/>
                </a:ext>
              </a:extLst>
            </p:cNvPr>
            <p:cNvSpPr txBox="1"/>
            <p:nvPr>
              <p:custDataLst>
                <p:tags r:id="rId4"/>
              </p:custDataLst>
            </p:nvPr>
          </p:nvSpPr>
          <p:spPr>
            <a:xfrm>
              <a:off x="7576978" y="2947217"/>
              <a:ext cx="1723549" cy="400110"/>
            </a:xfrm>
            <a:prstGeom prst="rect">
              <a:avLst/>
            </a:prstGeom>
            <a:noFill/>
          </p:spPr>
          <p:txBody>
            <a:bodyPr wrap="none" rtlCol="0">
              <a:spAutoFit/>
              <a:scene3d>
                <a:camera prst="orthographicFront"/>
                <a:lightRig rig="threePt" dir="t"/>
              </a:scene3d>
              <a:sp3d contourW="12700"/>
            </a:bodyPr>
            <a:lstStyle/>
            <a:p>
              <a:r>
                <a:rPr lang="zh-CN" altLang="en-US" sz="2000" dirty="0">
                  <a:latin typeface="微软雅黑" panose="020B0503020204020204" pitchFamily="34" charset="-122"/>
                  <a:ea typeface="微软雅黑" panose="020B0503020204020204" pitchFamily="34" charset="-122"/>
                </a:rPr>
                <a:t>标题文字添加</a:t>
              </a:r>
            </a:p>
          </p:txBody>
        </p:sp>
      </p:grpSp>
      <p:grpSp>
        <p:nvGrpSpPr>
          <p:cNvPr id="8" name="组合 7">
            <a:extLst>
              <a:ext uri="{FF2B5EF4-FFF2-40B4-BE49-F238E27FC236}">
                <a16:creationId xmlns:a16="http://schemas.microsoft.com/office/drawing/2014/main" xmlns:p14="http://schemas.microsoft.com/office/powerpoint/2010/main" xmlns:a14="http://schemas.microsoft.com/office/drawing/2010/main" xmlns="" id="{1794CCF6-D11B-4555-82B2-F636B844F3BA}"/>
              </a:ext>
            </a:extLst>
          </p:cNvPr>
          <p:cNvGrpSpPr/>
          <p:nvPr/>
        </p:nvGrpSpPr>
        <p:grpSpPr>
          <a:xfrm>
            <a:off x="1019175" y="2493414"/>
            <a:ext cx="3162300" cy="1164186"/>
            <a:chOff x="7576977" y="2947217"/>
            <a:chExt cx="3384550" cy="1164186"/>
          </a:xfrm>
        </p:grpSpPr>
        <p:sp>
          <p:nvSpPr>
            <p:cNvPr id="9" name="矩形 8">
              <a:extLst>
                <a:ext uri="{FF2B5EF4-FFF2-40B4-BE49-F238E27FC236}">
                  <a16:creationId xmlns:a16="http://schemas.microsoft.com/office/drawing/2014/main" xmlns:p14="http://schemas.microsoft.com/office/powerpoint/2010/main" xmlns:a14="http://schemas.microsoft.com/office/drawing/2010/main" xmlns="" id="{405798E6-47D0-4EDE-A343-A92DCE6B3059}"/>
                </a:ext>
              </a:extLst>
            </p:cNvPr>
            <p:cNvSpPr/>
            <p:nvPr/>
          </p:nvSpPr>
          <p:spPr bwMode="auto">
            <a:xfrm>
              <a:off x="7576977" y="3322726"/>
              <a:ext cx="3384550" cy="788677"/>
            </a:xfrm>
            <a:prstGeom prst="rect">
              <a:avLst/>
            </a:prstGeom>
          </p:spPr>
          <p:txBody>
            <a:bodyPr wrap="square">
              <a:spAutoFit/>
              <a:scene3d>
                <a:camera prst="orthographicFront"/>
                <a:lightRig rig="threePt" dir="t"/>
              </a:scene3d>
              <a:sp3d contourW="12700"/>
            </a:bodyPr>
            <a:lstStyle/>
            <a:p>
              <a:pPr algn="r">
                <a:lnSpc>
                  <a:spcPct val="130000"/>
                </a:lnSpc>
                <a:defRPr/>
              </a:pPr>
              <a:r>
                <a:rPr lang="zh-CN" altLang="en-US" sz="1200" dirty="0">
                  <a:solidFill>
                    <a:schemeClr val="bg1">
                      <a:lumMod val="50000"/>
                    </a:schemeClr>
                  </a:solidFill>
                  <a:latin typeface="Century Gothic" panose="020B0502020202020204" pitchFamily="34" charset="0"/>
                  <a:ea typeface="+mj-ea"/>
                </a:rPr>
                <a:t>设计源于生活，生活因设计而改变在生活中追求艺术之美的存在设计源于生活生活因设计而改变，在生活中追求艺术</a:t>
              </a:r>
            </a:p>
          </p:txBody>
        </p:sp>
        <p:sp>
          <p:nvSpPr>
            <p:cNvPr id="10" name="PA-文本框 8">
              <a:extLst>
                <a:ext uri="{FF2B5EF4-FFF2-40B4-BE49-F238E27FC236}">
                  <a16:creationId xmlns:a16="http://schemas.microsoft.com/office/drawing/2014/main" xmlns:p14="http://schemas.microsoft.com/office/powerpoint/2010/main" xmlns:a14="http://schemas.microsoft.com/office/drawing/2010/main" xmlns="" id="{099F5A96-72A4-4D30-A995-778BD6D2F8E8}"/>
                </a:ext>
              </a:extLst>
            </p:cNvPr>
            <p:cNvSpPr txBox="1"/>
            <p:nvPr>
              <p:custDataLst>
                <p:tags r:id="rId3"/>
              </p:custDataLst>
            </p:nvPr>
          </p:nvSpPr>
          <p:spPr>
            <a:xfrm>
              <a:off x="9237978" y="2947217"/>
              <a:ext cx="1723549" cy="400110"/>
            </a:xfrm>
            <a:prstGeom prst="rect">
              <a:avLst/>
            </a:prstGeom>
            <a:noFill/>
          </p:spPr>
          <p:txBody>
            <a:bodyPr wrap="none" rtlCol="0">
              <a:spAutoFit/>
              <a:scene3d>
                <a:camera prst="orthographicFront"/>
                <a:lightRig rig="threePt" dir="t"/>
              </a:scene3d>
              <a:sp3d contourW="12700"/>
            </a:bodyPr>
            <a:lstStyle/>
            <a:p>
              <a:pPr algn="r"/>
              <a:r>
                <a:rPr lang="zh-CN" altLang="en-US" sz="2000" dirty="0">
                  <a:latin typeface="微软雅黑" panose="020B0503020204020204" pitchFamily="34" charset="-122"/>
                  <a:ea typeface="微软雅黑" panose="020B0503020204020204" pitchFamily="34" charset="-122"/>
                </a:rPr>
                <a:t>标题文字添加</a:t>
              </a:r>
            </a:p>
          </p:txBody>
        </p:sp>
      </p:grpSp>
      <p:sp>
        <p:nvSpPr>
          <p:cNvPr id="22" name="椭圆 10">
            <a:extLst>
              <a:ext uri="{FF2B5EF4-FFF2-40B4-BE49-F238E27FC236}">
                <a16:creationId xmlns:a16="http://schemas.microsoft.com/office/drawing/2014/main" xmlns:p14="http://schemas.microsoft.com/office/powerpoint/2010/main" xmlns:a14="http://schemas.microsoft.com/office/drawing/2010/main" xmlns="" id="{711CDA51-38A7-42A2-9D28-CA26EFBAB4AE}"/>
              </a:ext>
            </a:extLst>
          </p:cNvPr>
          <p:cNvSpPr/>
          <p:nvPr/>
        </p:nvSpPr>
        <p:spPr>
          <a:xfrm>
            <a:off x="3557044" y="1904666"/>
            <a:ext cx="519654" cy="475599"/>
          </a:xfrm>
          <a:custGeom>
            <a:avLst/>
            <a:gdLst>
              <a:gd name="connsiteX0" fmla="*/ 531631 w 607639"/>
              <a:gd name="connsiteY0" fmla="*/ 404551 h 556126"/>
              <a:gd name="connsiteX1" fmla="*/ 556997 w 607639"/>
              <a:gd name="connsiteY1" fmla="*/ 429784 h 556126"/>
              <a:gd name="connsiteX2" fmla="*/ 556997 w 607639"/>
              <a:gd name="connsiteY2" fmla="*/ 455017 h 556126"/>
              <a:gd name="connsiteX3" fmla="*/ 582273 w 607639"/>
              <a:gd name="connsiteY3" fmla="*/ 455017 h 556126"/>
              <a:gd name="connsiteX4" fmla="*/ 607639 w 607639"/>
              <a:gd name="connsiteY4" fmla="*/ 480339 h 556126"/>
              <a:gd name="connsiteX5" fmla="*/ 582273 w 607639"/>
              <a:gd name="connsiteY5" fmla="*/ 505572 h 556126"/>
              <a:gd name="connsiteX6" fmla="*/ 556997 w 607639"/>
              <a:gd name="connsiteY6" fmla="*/ 505572 h 556126"/>
              <a:gd name="connsiteX7" fmla="*/ 556997 w 607639"/>
              <a:gd name="connsiteY7" fmla="*/ 530893 h 556126"/>
              <a:gd name="connsiteX8" fmla="*/ 531631 w 607639"/>
              <a:gd name="connsiteY8" fmla="*/ 556126 h 556126"/>
              <a:gd name="connsiteX9" fmla="*/ 506354 w 607639"/>
              <a:gd name="connsiteY9" fmla="*/ 530893 h 556126"/>
              <a:gd name="connsiteX10" fmla="*/ 506354 w 607639"/>
              <a:gd name="connsiteY10" fmla="*/ 505572 h 556126"/>
              <a:gd name="connsiteX11" fmla="*/ 480989 w 607639"/>
              <a:gd name="connsiteY11" fmla="*/ 505572 h 556126"/>
              <a:gd name="connsiteX12" fmla="*/ 455712 w 607639"/>
              <a:gd name="connsiteY12" fmla="*/ 480339 h 556126"/>
              <a:gd name="connsiteX13" fmla="*/ 480989 w 607639"/>
              <a:gd name="connsiteY13" fmla="*/ 455017 h 556126"/>
              <a:gd name="connsiteX14" fmla="*/ 506354 w 607639"/>
              <a:gd name="connsiteY14" fmla="*/ 455017 h 556126"/>
              <a:gd name="connsiteX15" fmla="*/ 506354 w 607639"/>
              <a:gd name="connsiteY15" fmla="*/ 429784 h 556126"/>
              <a:gd name="connsiteX16" fmla="*/ 531631 w 607639"/>
              <a:gd name="connsiteY16" fmla="*/ 404551 h 556126"/>
              <a:gd name="connsiteX17" fmla="*/ 126541 w 607639"/>
              <a:gd name="connsiteY17" fmla="*/ 353956 h 556126"/>
              <a:gd name="connsiteX18" fmla="*/ 430431 w 607639"/>
              <a:gd name="connsiteY18" fmla="*/ 353956 h 556126"/>
              <a:gd name="connsiteX19" fmla="*/ 455711 w 607639"/>
              <a:gd name="connsiteY19" fmla="*/ 379209 h 556126"/>
              <a:gd name="connsiteX20" fmla="*/ 430431 w 607639"/>
              <a:gd name="connsiteY20" fmla="*/ 404551 h 556126"/>
              <a:gd name="connsiteX21" fmla="*/ 126541 w 607639"/>
              <a:gd name="connsiteY21" fmla="*/ 404551 h 556126"/>
              <a:gd name="connsiteX22" fmla="*/ 101261 w 607639"/>
              <a:gd name="connsiteY22" fmla="*/ 379209 h 556126"/>
              <a:gd name="connsiteX23" fmla="*/ 126541 w 607639"/>
              <a:gd name="connsiteY23" fmla="*/ 353956 h 556126"/>
              <a:gd name="connsiteX24" fmla="*/ 177203 w 607639"/>
              <a:gd name="connsiteY24" fmla="*/ 252836 h 556126"/>
              <a:gd name="connsiteX25" fmla="*/ 379769 w 607639"/>
              <a:gd name="connsiteY25" fmla="*/ 252836 h 556126"/>
              <a:gd name="connsiteX26" fmla="*/ 405045 w 607639"/>
              <a:gd name="connsiteY26" fmla="*/ 278054 h 556126"/>
              <a:gd name="connsiteX27" fmla="*/ 379769 w 607639"/>
              <a:gd name="connsiteY27" fmla="*/ 303361 h 556126"/>
              <a:gd name="connsiteX28" fmla="*/ 177203 w 607639"/>
              <a:gd name="connsiteY28" fmla="*/ 303361 h 556126"/>
              <a:gd name="connsiteX29" fmla="*/ 151927 w 607639"/>
              <a:gd name="connsiteY29" fmla="*/ 278054 h 556126"/>
              <a:gd name="connsiteX30" fmla="*/ 177203 w 607639"/>
              <a:gd name="connsiteY30" fmla="*/ 252836 h 556126"/>
              <a:gd name="connsiteX31" fmla="*/ 430424 w 607639"/>
              <a:gd name="connsiteY31" fmla="*/ 101120 h 556126"/>
              <a:gd name="connsiteX32" fmla="*/ 455712 w 607639"/>
              <a:gd name="connsiteY32" fmla="*/ 126373 h 556126"/>
              <a:gd name="connsiteX33" fmla="*/ 455712 w 607639"/>
              <a:gd name="connsiteY33" fmla="*/ 126462 h 556126"/>
              <a:gd name="connsiteX34" fmla="*/ 430424 w 607639"/>
              <a:gd name="connsiteY34" fmla="*/ 151715 h 556126"/>
              <a:gd name="connsiteX35" fmla="*/ 405046 w 607639"/>
              <a:gd name="connsiteY35" fmla="*/ 126462 h 556126"/>
              <a:gd name="connsiteX36" fmla="*/ 430424 w 607639"/>
              <a:gd name="connsiteY36" fmla="*/ 101120 h 556126"/>
              <a:gd name="connsiteX37" fmla="*/ 329126 w 607639"/>
              <a:gd name="connsiteY37" fmla="*/ 101120 h 556126"/>
              <a:gd name="connsiteX38" fmla="*/ 354379 w 607639"/>
              <a:gd name="connsiteY38" fmla="*/ 126373 h 556126"/>
              <a:gd name="connsiteX39" fmla="*/ 354379 w 607639"/>
              <a:gd name="connsiteY39" fmla="*/ 126462 h 556126"/>
              <a:gd name="connsiteX40" fmla="*/ 329126 w 607639"/>
              <a:gd name="connsiteY40" fmla="*/ 151715 h 556126"/>
              <a:gd name="connsiteX41" fmla="*/ 303784 w 607639"/>
              <a:gd name="connsiteY41" fmla="*/ 126462 h 556126"/>
              <a:gd name="connsiteX42" fmla="*/ 329126 w 607639"/>
              <a:gd name="connsiteY42" fmla="*/ 101120 h 556126"/>
              <a:gd name="connsiteX43" fmla="*/ 227856 w 607639"/>
              <a:gd name="connsiteY43" fmla="*/ 101120 h 556126"/>
              <a:gd name="connsiteX44" fmla="*/ 253118 w 607639"/>
              <a:gd name="connsiteY44" fmla="*/ 126373 h 556126"/>
              <a:gd name="connsiteX45" fmla="*/ 253118 w 607639"/>
              <a:gd name="connsiteY45" fmla="*/ 126462 h 556126"/>
              <a:gd name="connsiteX46" fmla="*/ 227856 w 607639"/>
              <a:gd name="connsiteY46" fmla="*/ 151715 h 556126"/>
              <a:gd name="connsiteX47" fmla="*/ 202593 w 607639"/>
              <a:gd name="connsiteY47" fmla="*/ 126462 h 556126"/>
              <a:gd name="connsiteX48" fmla="*/ 227856 w 607639"/>
              <a:gd name="connsiteY48" fmla="*/ 101120 h 556126"/>
              <a:gd name="connsiteX49" fmla="*/ 25276 w 607639"/>
              <a:gd name="connsiteY49" fmla="*/ 0 h 556126"/>
              <a:gd name="connsiteX50" fmla="*/ 531608 w 607639"/>
              <a:gd name="connsiteY50" fmla="*/ 0 h 556126"/>
              <a:gd name="connsiteX51" fmla="*/ 556973 w 607639"/>
              <a:gd name="connsiteY51" fmla="*/ 25329 h 556126"/>
              <a:gd name="connsiteX52" fmla="*/ 556973 w 607639"/>
              <a:gd name="connsiteY52" fmla="*/ 328654 h 556126"/>
              <a:gd name="connsiteX53" fmla="*/ 531608 w 607639"/>
              <a:gd name="connsiteY53" fmla="*/ 353983 h 556126"/>
              <a:gd name="connsiteX54" fmla="*/ 506331 w 607639"/>
              <a:gd name="connsiteY54" fmla="*/ 328654 h 556126"/>
              <a:gd name="connsiteX55" fmla="*/ 506331 w 607639"/>
              <a:gd name="connsiteY55" fmla="*/ 50569 h 556126"/>
              <a:gd name="connsiteX56" fmla="*/ 50642 w 607639"/>
              <a:gd name="connsiteY56" fmla="*/ 50569 h 556126"/>
              <a:gd name="connsiteX57" fmla="*/ 50642 w 607639"/>
              <a:gd name="connsiteY57" fmla="*/ 455032 h 556126"/>
              <a:gd name="connsiteX58" fmla="*/ 379770 w 607639"/>
              <a:gd name="connsiteY58" fmla="*/ 455032 h 556126"/>
              <a:gd name="connsiteX59" fmla="*/ 405047 w 607639"/>
              <a:gd name="connsiteY59" fmla="*/ 480361 h 556126"/>
              <a:gd name="connsiteX60" fmla="*/ 379770 w 607639"/>
              <a:gd name="connsiteY60" fmla="*/ 505601 h 556126"/>
              <a:gd name="connsiteX61" fmla="*/ 25276 w 607639"/>
              <a:gd name="connsiteY61" fmla="*/ 505601 h 556126"/>
              <a:gd name="connsiteX62" fmla="*/ 0 w 607639"/>
              <a:gd name="connsiteY62" fmla="*/ 480361 h 556126"/>
              <a:gd name="connsiteX63" fmla="*/ 0 w 607639"/>
              <a:gd name="connsiteY63" fmla="*/ 25329 h 556126"/>
              <a:gd name="connsiteX64" fmla="*/ 25276 w 607639"/>
              <a:gd name="connsiteY64" fmla="*/ 0 h 55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07639" h="556126">
                <a:moveTo>
                  <a:pt x="531631" y="404551"/>
                </a:moveTo>
                <a:cubicBezTo>
                  <a:pt x="545604" y="404551"/>
                  <a:pt x="556997" y="415835"/>
                  <a:pt x="556997" y="429784"/>
                </a:cubicBezTo>
                <a:lnTo>
                  <a:pt x="556997" y="455017"/>
                </a:lnTo>
                <a:lnTo>
                  <a:pt x="582273" y="455017"/>
                </a:lnTo>
                <a:cubicBezTo>
                  <a:pt x="596247" y="455017"/>
                  <a:pt x="607639" y="466390"/>
                  <a:pt x="607639" y="480339"/>
                </a:cubicBezTo>
                <a:cubicBezTo>
                  <a:pt x="607639" y="494288"/>
                  <a:pt x="596247" y="505572"/>
                  <a:pt x="582273" y="505572"/>
                </a:cubicBezTo>
                <a:lnTo>
                  <a:pt x="556997" y="505572"/>
                </a:lnTo>
                <a:lnTo>
                  <a:pt x="556997" y="530893"/>
                </a:lnTo>
                <a:cubicBezTo>
                  <a:pt x="556997" y="544843"/>
                  <a:pt x="545604" y="556126"/>
                  <a:pt x="531631" y="556126"/>
                </a:cubicBezTo>
                <a:cubicBezTo>
                  <a:pt x="517658" y="556126"/>
                  <a:pt x="506354" y="544843"/>
                  <a:pt x="506354" y="530893"/>
                </a:cubicBezTo>
                <a:lnTo>
                  <a:pt x="506354" y="505572"/>
                </a:lnTo>
                <a:lnTo>
                  <a:pt x="480989" y="505572"/>
                </a:lnTo>
                <a:cubicBezTo>
                  <a:pt x="467015" y="505572"/>
                  <a:pt x="455712" y="494288"/>
                  <a:pt x="455712" y="480339"/>
                </a:cubicBezTo>
                <a:cubicBezTo>
                  <a:pt x="455712" y="466390"/>
                  <a:pt x="467015" y="455017"/>
                  <a:pt x="480989" y="455017"/>
                </a:cubicBezTo>
                <a:lnTo>
                  <a:pt x="506354" y="455017"/>
                </a:lnTo>
                <a:lnTo>
                  <a:pt x="506354" y="429784"/>
                </a:lnTo>
                <a:cubicBezTo>
                  <a:pt x="506354" y="415835"/>
                  <a:pt x="517658" y="404551"/>
                  <a:pt x="531631" y="404551"/>
                </a:cubicBezTo>
                <a:close/>
                <a:moveTo>
                  <a:pt x="126541" y="353956"/>
                </a:moveTo>
                <a:lnTo>
                  <a:pt x="430431" y="353956"/>
                </a:lnTo>
                <a:cubicBezTo>
                  <a:pt x="444406" y="353956"/>
                  <a:pt x="455711" y="365248"/>
                  <a:pt x="455711" y="379209"/>
                </a:cubicBezTo>
                <a:cubicBezTo>
                  <a:pt x="455711" y="393169"/>
                  <a:pt x="444406" y="404551"/>
                  <a:pt x="430431" y="404551"/>
                </a:cubicBezTo>
                <a:lnTo>
                  <a:pt x="126541" y="404551"/>
                </a:lnTo>
                <a:cubicBezTo>
                  <a:pt x="112566" y="404551"/>
                  <a:pt x="101261" y="393169"/>
                  <a:pt x="101261" y="379209"/>
                </a:cubicBezTo>
                <a:cubicBezTo>
                  <a:pt x="101261" y="365248"/>
                  <a:pt x="112566" y="353956"/>
                  <a:pt x="126541" y="353956"/>
                </a:cubicBezTo>
                <a:close/>
                <a:moveTo>
                  <a:pt x="177203" y="252836"/>
                </a:moveTo>
                <a:lnTo>
                  <a:pt x="379769" y="252836"/>
                </a:lnTo>
                <a:cubicBezTo>
                  <a:pt x="393742" y="252836"/>
                  <a:pt x="405045" y="264113"/>
                  <a:pt x="405045" y="278054"/>
                </a:cubicBezTo>
                <a:cubicBezTo>
                  <a:pt x="405045" y="291995"/>
                  <a:pt x="393742" y="303361"/>
                  <a:pt x="379769" y="303361"/>
                </a:cubicBezTo>
                <a:lnTo>
                  <a:pt x="177203" y="303361"/>
                </a:lnTo>
                <a:cubicBezTo>
                  <a:pt x="163230" y="303361"/>
                  <a:pt x="151927" y="291995"/>
                  <a:pt x="151927" y="278054"/>
                </a:cubicBezTo>
                <a:cubicBezTo>
                  <a:pt x="151927" y="264113"/>
                  <a:pt x="163230" y="252836"/>
                  <a:pt x="177203" y="252836"/>
                </a:cubicBezTo>
                <a:close/>
                <a:moveTo>
                  <a:pt x="430424" y="101120"/>
                </a:moveTo>
                <a:cubicBezTo>
                  <a:pt x="444403" y="101120"/>
                  <a:pt x="455712" y="112412"/>
                  <a:pt x="455712" y="126373"/>
                </a:cubicBezTo>
                <a:lnTo>
                  <a:pt x="455712" y="126462"/>
                </a:lnTo>
                <a:cubicBezTo>
                  <a:pt x="455712" y="140422"/>
                  <a:pt x="444403" y="151715"/>
                  <a:pt x="430424" y="151715"/>
                </a:cubicBezTo>
                <a:cubicBezTo>
                  <a:pt x="416355" y="151715"/>
                  <a:pt x="405046" y="140422"/>
                  <a:pt x="405046" y="126462"/>
                </a:cubicBezTo>
                <a:cubicBezTo>
                  <a:pt x="405046" y="112501"/>
                  <a:pt x="416355" y="101120"/>
                  <a:pt x="430424" y="101120"/>
                </a:cubicBezTo>
                <a:close/>
                <a:moveTo>
                  <a:pt x="329126" y="101120"/>
                </a:moveTo>
                <a:cubicBezTo>
                  <a:pt x="343086" y="101120"/>
                  <a:pt x="354379" y="112412"/>
                  <a:pt x="354379" y="126373"/>
                </a:cubicBezTo>
                <a:lnTo>
                  <a:pt x="354379" y="126462"/>
                </a:lnTo>
                <a:cubicBezTo>
                  <a:pt x="354379" y="140422"/>
                  <a:pt x="343086" y="151715"/>
                  <a:pt x="329126" y="151715"/>
                </a:cubicBezTo>
                <a:cubicBezTo>
                  <a:pt x="315166" y="151715"/>
                  <a:pt x="303784" y="140422"/>
                  <a:pt x="303784" y="126462"/>
                </a:cubicBezTo>
                <a:cubicBezTo>
                  <a:pt x="303784" y="112501"/>
                  <a:pt x="315166" y="101120"/>
                  <a:pt x="329126" y="101120"/>
                </a:cubicBezTo>
                <a:close/>
                <a:moveTo>
                  <a:pt x="227856" y="101120"/>
                </a:moveTo>
                <a:cubicBezTo>
                  <a:pt x="241821" y="101120"/>
                  <a:pt x="253118" y="112412"/>
                  <a:pt x="253118" y="126373"/>
                </a:cubicBezTo>
                <a:lnTo>
                  <a:pt x="253118" y="126462"/>
                </a:lnTo>
                <a:cubicBezTo>
                  <a:pt x="253118" y="140422"/>
                  <a:pt x="241821" y="151715"/>
                  <a:pt x="227856" y="151715"/>
                </a:cubicBezTo>
                <a:cubicBezTo>
                  <a:pt x="213890" y="151715"/>
                  <a:pt x="202593" y="140422"/>
                  <a:pt x="202593" y="126462"/>
                </a:cubicBezTo>
                <a:cubicBezTo>
                  <a:pt x="202593" y="112501"/>
                  <a:pt x="213890" y="101120"/>
                  <a:pt x="227856" y="101120"/>
                </a:cubicBezTo>
                <a:close/>
                <a:moveTo>
                  <a:pt x="25276" y="0"/>
                </a:moveTo>
                <a:lnTo>
                  <a:pt x="531608" y="0"/>
                </a:lnTo>
                <a:cubicBezTo>
                  <a:pt x="545581" y="0"/>
                  <a:pt x="556973" y="11376"/>
                  <a:pt x="556973" y="25329"/>
                </a:cubicBezTo>
                <a:lnTo>
                  <a:pt x="556973" y="328654"/>
                </a:lnTo>
                <a:cubicBezTo>
                  <a:pt x="556973" y="342607"/>
                  <a:pt x="545581" y="353983"/>
                  <a:pt x="531608" y="353983"/>
                </a:cubicBezTo>
                <a:cubicBezTo>
                  <a:pt x="517634" y="353983"/>
                  <a:pt x="506331" y="342607"/>
                  <a:pt x="506331" y="328654"/>
                </a:cubicBezTo>
                <a:lnTo>
                  <a:pt x="506331" y="50569"/>
                </a:lnTo>
                <a:lnTo>
                  <a:pt x="50642" y="50569"/>
                </a:lnTo>
                <a:lnTo>
                  <a:pt x="50642" y="455032"/>
                </a:lnTo>
                <a:lnTo>
                  <a:pt x="379770" y="455032"/>
                </a:lnTo>
                <a:cubicBezTo>
                  <a:pt x="393744" y="455032"/>
                  <a:pt x="405047" y="466408"/>
                  <a:pt x="405047" y="480361"/>
                </a:cubicBezTo>
                <a:cubicBezTo>
                  <a:pt x="405047" y="494314"/>
                  <a:pt x="393744" y="505601"/>
                  <a:pt x="379770" y="505601"/>
                </a:cubicBezTo>
                <a:lnTo>
                  <a:pt x="25276" y="505601"/>
                </a:lnTo>
                <a:cubicBezTo>
                  <a:pt x="11303" y="505601"/>
                  <a:pt x="0" y="494314"/>
                  <a:pt x="0" y="480361"/>
                </a:cubicBezTo>
                <a:lnTo>
                  <a:pt x="0" y="25329"/>
                </a:lnTo>
                <a:cubicBezTo>
                  <a:pt x="0" y="11376"/>
                  <a:pt x="11303" y="0"/>
                  <a:pt x="25276" y="0"/>
                </a:cubicBezTo>
                <a:close/>
              </a:path>
            </a:pathLst>
          </a:custGeom>
          <a:gradFill flip="none" rotWithShape="1">
            <a:gsLst>
              <a:gs pos="0">
                <a:srgbClr val="FF5353">
                  <a:lumMod val="75000"/>
                </a:srgbClr>
              </a:gs>
              <a:gs pos="100000">
                <a:srgbClr val="FF5353"/>
              </a:gs>
            </a:gsLst>
            <a:lin ang="18900000" scaled="1"/>
            <a:tileRect/>
          </a:gradFill>
          <a:ln w="12700" cap="flat" cmpd="sng" algn="ctr">
            <a:noFill/>
            <a:prstDash val="solid"/>
            <a:miter lim="800000"/>
          </a:ln>
          <a:effectLst>
            <a:outerShdw blurRad="508000" dist="254000" dir="5400000" algn="tl" rotWithShape="0">
              <a:prstClr val="black">
                <a:alpha val="20000"/>
              </a:prst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endParaRPr lang="zh-CN" altLang="en-US" kern="0" dirty="0">
              <a:solidFill>
                <a:prstClr val="white"/>
              </a:solidFill>
              <a:latin typeface="Century Gothic" panose="020F0502020204030204"/>
              <a:ea typeface="微软雅黑"/>
            </a:endParaRPr>
          </a:p>
        </p:txBody>
      </p:sp>
      <p:sp>
        <p:nvSpPr>
          <p:cNvPr id="23" name="椭圆 11">
            <a:extLst>
              <a:ext uri="{FF2B5EF4-FFF2-40B4-BE49-F238E27FC236}">
                <a16:creationId xmlns:a16="http://schemas.microsoft.com/office/drawing/2014/main" xmlns:p14="http://schemas.microsoft.com/office/powerpoint/2010/main" xmlns:a14="http://schemas.microsoft.com/office/drawing/2010/main" xmlns="" id="{E5261C78-5EA1-41B5-B946-2F1CE52E7A60}"/>
              </a:ext>
            </a:extLst>
          </p:cNvPr>
          <p:cNvSpPr/>
          <p:nvPr/>
        </p:nvSpPr>
        <p:spPr>
          <a:xfrm>
            <a:off x="8107530" y="4124415"/>
            <a:ext cx="519654" cy="391572"/>
          </a:xfrm>
          <a:custGeom>
            <a:avLst/>
            <a:gdLst>
              <a:gd name="connsiteX0" fmla="*/ 302445 w 604961"/>
              <a:gd name="connsiteY0" fmla="*/ 388391 h 455853"/>
              <a:gd name="connsiteX1" fmla="*/ 336281 w 604961"/>
              <a:gd name="connsiteY1" fmla="*/ 422122 h 455853"/>
              <a:gd name="connsiteX2" fmla="*/ 302445 w 604961"/>
              <a:gd name="connsiteY2" fmla="*/ 455853 h 455853"/>
              <a:gd name="connsiteX3" fmla="*/ 268609 w 604961"/>
              <a:gd name="connsiteY3" fmla="*/ 422122 h 455853"/>
              <a:gd name="connsiteX4" fmla="*/ 302445 w 604961"/>
              <a:gd name="connsiteY4" fmla="*/ 388391 h 455853"/>
              <a:gd name="connsiteX5" fmla="*/ 302420 w 604961"/>
              <a:gd name="connsiteY5" fmla="*/ 268995 h 455853"/>
              <a:gd name="connsiteX6" fmla="*/ 405095 w 604961"/>
              <a:gd name="connsiteY6" fmla="*/ 311336 h 455853"/>
              <a:gd name="connsiteX7" fmla="*/ 405095 w 604961"/>
              <a:gd name="connsiteY7" fmla="*/ 354903 h 455853"/>
              <a:gd name="connsiteX8" fmla="*/ 383584 w 604961"/>
              <a:gd name="connsiteY8" fmla="*/ 363801 h 455853"/>
              <a:gd name="connsiteX9" fmla="*/ 361766 w 604961"/>
              <a:gd name="connsiteY9" fmla="*/ 354903 h 455853"/>
              <a:gd name="connsiteX10" fmla="*/ 243150 w 604961"/>
              <a:gd name="connsiteY10" fmla="*/ 354903 h 455853"/>
              <a:gd name="connsiteX11" fmla="*/ 199514 w 604961"/>
              <a:gd name="connsiteY11" fmla="*/ 354903 h 455853"/>
              <a:gd name="connsiteX12" fmla="*/ 199514 w 604961"/>
              <a:gd name="connsiteY12" fmla="*/ 311336 h 455853"/>
              <a:gd name="connsiteX13" fmla="*/ 302420 w 604961"/>
              <a:gd name="connsiteY13" fmla="*/ 268995 h 455853"/>
              <a:gd name="connsiteX14" fmla="*/ 302304 w 604961"/>
              <a:gd name="connsiteY14" fmla="*/ 141784 h 455853"/>
              <a:gd name="connsiteX15" fmla="*/ 495136 w 604961"/>
              <a:gd name="connsiteY15" fmla="*/ 221437 h 455853"/>
              <a:gd name="connsiteX16" fmla="*/ 495136 w 604961"/>
              <a:gd name="connsiteY16" fmla="*/ 264716 h 455853"/>
              <a:gd name="connsiteX17" fmla="*/ 473624 w 604961"/>
              <a:gd name="connsiteY17" fmla="*/ 273924 h 455853"/>
              <a:gd name="connsiteX18" fmla="*/ 451806 w 604961"/>
              <a:gd name="connsiteY18" fmla="*/ 264716 h 455853"/>
              <a:gd name="connsiteX19" fmla="*/ 153109 w 604961"/>
              <a:gd name="connsiteY19" fmla="*/ 264716 h 455853"/>
              <a:gd name="connsiteX20" fmla="*/ 109472 w 604961"/>
              <a:gd name="connsiteY20" fmla="*/ 264716 h 455853"/>
              <a:gd name="connsiteX21" fmla="*/ 109472 w 604961"/>
              <a:gd name="connsiteY21" fmla="*/ 221437 h 455853"/>
              <a:gd name="connsiteX22" fmla="*/ 302304 w 604961"/>
              <a:gd name="connsiteY22" fmla="*/ 141784 h 455853"/>
              <a:gd name="connsiteX23" fmla="*/ 302481 w 604961"/>
              <a:gd name="connsiteY23" fmla="*/ 0 h 455853"/>
              <a:gd name="connsiteX24" fmla="*/ 595973 w 604961"/>
              <a:gd name="connsiteY24" fmla="*/ 121091 h 455853"/>
              <a:gd name="connsiteX25" fmla="*/ 595973 w 604961"/>
              <a:gd name="connsiteY25" fmla="*/ 164371 h 455853"/>
              <a:gd name="connsiteX26" fmla="*/ 574153 w 604961"/>
              <a:gd name="connsiteY26" fmla="*/ 173579 h 455853"/>
              <a:gd name="connsiteX27" fmla="*/ 552333 w 604961"/>
              <a:gd name="connsiteY27" fmla="*/ 164371 h 455853"/>
              <a:gd name="connsiteX28" fmla="*/ 302481 w 604961"/>
              <a:gd name="connsiteY28" fmla="*/ 60929 h 455853"/>
              <a:gd name="connsiteX29" fmla="*/ 52628 w 604961"/>
              <a:gd name="connsiteY29" fmla="*/ 164371 h 455853"/>
              <a:gd name="connsiteX30" fmla="*/ 8988 w 604961"/>
              <a:gd name="connsiteY30" fmla="*/ 164371 h 455853"/>
              <a:gd name="connsiteX31" fmla="*/ 8988 w 604961"/>
              <a:gd name="connsiteY31" fmla="*/ 121091 h 455853"/>
              <a:gd name="connsiteX32" fmla="*/ 302481 w 604961"/>
              <a:gd name="connsiteY32" fmla="*/ 0 h 45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4961" h="455853">
                <a:moveTo>
                  <a:pt x="302445" y="388391"/>
                </a:moveTo>
                <a:cubicBezTo>
                  <a:pt x="321132" y="388391"/>
                  <a:pt x="336281" y="403493"/>
                  <a:pt x="336281" y="422122"/>
                </a:cubicBezTo>
                <a:cubicBezTo>
                  <a:pt x="336281" y="440751"/>
                  <a:pt x="321132" y="455853"/>
                  <a:pt x="302445" y="455853"/>
                </a:cubicBezTo>
                <a:cubicBezTo>
                  <a:pt x="283758" y="455853"/>
                  <a:pt x="268609" y="440751"/>
                  <a:pt x="268609" y="422122"/>
                </a:cubicBezTo>
                <a:cubicBezTo>
                  <a:pt x="268609" y="403493"/>
                  <a:pt x="283758" y="388391"/>
                  <a:pt x="302445" y="388391"/>
                </a:cubicBezTo>
                <a:close/>
                <a:moveTo>
                  <a:pt x="302420" y="268995"/>
                </a:moveTo>
                <a:cubicBezTo>
                  <a:pt x="339641" y="268996"/>
                  <a:pt x="376824" y="283109"/>
                  <a:pt x="405095" y="311336"/>
                </a:cubicBezTo>
                <a:cubicBezTo>
                  <a:pt x="417079" y="323301"/>
                  <a:pt x="417079" y="342631"/>
                  <a:pt x="405095" y="354903"/>
                </a:cubicBezTo>
                <a:cubicBezTo>
                  <a:pt x="399256" y="360733"/>
                  <a:pt x="391267" y="363801"/>
                  <a:pt x="383584" y="363801"/>
                </a:cubicBezTo>
                <a:cubicBezTo>
                  <a:pt x="375594" y="363801"/>
                  <a:pt x="367605" y="360733"/>
                  <a:pt x="361766" y="354903"/>
                </a:cubicBezTo>
                <a:cubicBezTo>
                  <a:pt x="328886" y="322074"/>
                  <a:pt x="275724" y="322074"/>
                  <a:pt x="243150" y="354903"/>
                </a:cubicBezTo>
                <a:cubicBezTo>
                  <a:pt x="231166" y="366869"/>
                  <a:pt x="211806" y="366869"/>
                  <a:pt x="199514" y="354903"/>
                </a:cubicBezTo>
                <a:cubicBezTo>
                  <a:pt x="187530" y="342631"/>
                  <a:pt x="187530" y="323301"/>
                  <a:pt x="199514" y="311336"/>
                </a:cubicBezTo>
                <a:cubicBezTo>
                  <a:pt x="227939" y="283109"/>
                  <a:pt x="265199" y="268996"/>
                  <a:pt x="302420" y="268995"/>
                </a:cubicBezTo>
                <a:close/>
                <a:moveTo>
                  <a:pt x="302304" y="141784"/>
                </a:moveTo>
                <a:cubicBezTo>
                  <a:pt x="372138" y="141784"/>
                  <a:pt x="441972" y="168335"/>
                  <a:pt x="495136" y="221437"/>
                </a:cubicBezTo>
                <a:cubicBezTo>
                  <a:pt x="507120" y="233408"/>
                  <a:pt x="507120" y="252745"/>
                  <a:pt x="495136" y="264716"/>
                </a:cubicBezTo>
                <a:cubicBezTo>
                  <a:pt x="489297" y="270855"/>
                  <a:pt x="481307" y="273924"/>
                  <a:pt x="473624" y="273924"/>
                </a:cubicBezTo>
                <a:cubicBezTo>
                  <a:pt x="465635" y="273924"/>
                  <a:pt x="457952" y="270855"/>
                  <a:pt x="451806" y="264716"/>
                </a:cubicBezTo>
                <a:cubicBezTo>
                  <a:pt x="369449" y="182454"/>
                  <a:pt x="235466" y="182454"/>
                  <a:pt x="153109" y="264716"/>
                </a:cubicBezTo>
                <a:cubicBezTo>
                  <a:pt x="141124" y="276687"/>
                  <a:pt x="121457" y="276687"/>
                  <a:pt x="109472" y="264716"/>
                </a:cubicBezTo>
                <a:cubicBezTo>
                  <a:pt x="97488" y="252745"/>
                  <a:pt x="97488" y="233408"/>
                  <a:pt x="109472" y="221437"/>
                </a:cubicBezTo>
                <a:cubicBezTo>
                  <a:pt x="162636" y="168335"/>
                  <a:pt x="232470" y="141784"/>
                  <a:pt x="302304" y="141784"/>
                </a:cubicBezTo>
                <a:close/>
                <a:moveTo>
                  <a:pt x="302481" y="0"/>
                </a:moveTo>
                <a:cubicBezTo>
                  <a:pt x="408737" y="0"/>
                  <a:pt x="514994" y="40364"/>
                  <a:pt x="595973" y="121091"/>
                </a:cubicBezTo>
                <a:cubicBezTo>
                  <a:pt x="607958" y="133062"/>
                  <a:pt x="607958" y="152400"/>
                  <a:pt x="595973" y="164371"/>
                </a:cubicBezTo>
                <a:cubicBezTo>
                  <a:pt x="589826" y="170510"/>
                  <a:pt x="581836" y="173579"/>
                  <a:pt x="574153" y="173579"/>
                </a:cubicBezTo>
                <a:cubicBezTo>
                  <a:pt x="566163" y="173579"/>
                  <a:pt x="558479" y="170510"/>
                  <a:pt x="552333" y="164371"/>
                </a:cubicBezTo>
                <a:cubicBezTo>
                  <a:pt x="485644" y="97763"/>
                  <a:pt x="396828" y="60929"/>
                  <a:pt x="302481" y="60929"/>
                </a:cubicBezTo>
                <a:cubicBezTo>
                  <a:pt x="208133" y="60929"/>
                  <a:pt x="119317" y="97763"/>
                  <a:pt x="52628" y="164371"/>
                </a:cubicBezTo>
                <a:cubicBezTo>
                  <a:pt x="40642" y="176342"/>
                  <a:pt x="20974" y="176342"/>
                  <a:pt x="8988" y="164371"/>
                </a:cubicBezTo>
                <a:cubicBezTo>
                  <a:pt x="-2997" y="152400"/>
                  <a:pt x="-2997" y="133062"/>
                  <a:pt x="8988" y="121091"/>
                </a:cubicBezTo>
                <a:cubicBezTo>
                  <a:pt x="89968" y="40364"/>
                  <a:pt x="196224" y="0"/>
                  <a:pt x="302481" y="0"/>
                </a:cubicBezTo>
                <a:close/>
              </a:path>
            </a:pathLst>
          </a:custGeom>
          <a:solidFill>
            <a:srgbClr val="1B75D5"/>
          </a:solidFill>
          <a:ln w="12700" cap="flat" cmpd="sng" algn="ctr">
            <a:noFill/>
            <a:prstDash val="solid"/>
            <a:miter lim="800000"/>
          </a:ln>
          <a:effectLst>
            <a:outerShdw blurRad="508000" dist="254000" dir="5400000" algn="tl" rotWithShape="0">
              <a:prstClr val="black">
                <a:alpha val="20000"/>
              </a:prst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endParaRPr lang="zh-CN" altLang="en-US" kern="0" dirty="0">
              <a:solidFill>
                <a:prstClr val="white"/>
              </a:solidFill>
              <a:latin typeface="Century Gothic" panose="020F0502020204030204"/>
              <a:ea typeface="微软雅黑"/>
            </a:endParaRPr>
          </a:p>
        </p:txBody>
      </p:sp>
      <p:sp>
        <p:nvSpPr>
          <p:cNvPr id="17" name="椭圆 16">
            <a:extLst>
              <a:ext uri="{FF2B5EF4-FFF2-40B4-BE49-F238E27FC236}">
                <a16:creationId xmlns:a16="http://schemas.microsoft.com/office/drawing/2014/main" xmlns:p14="http://schemas.microsoft.com/office/powerpoint/2010/main" xmlns:a14="http://schemas.microsoft.com/office/drawing/2010/main" xmlns="" id="{13052DC2-A150-41BF-AA3B-BD3D4890B597}"/>
              </a:ext>
            </a:extLst>
          </p:cNvPr>
          <p:cNvSpPr/>
          <p:nvPr/>
        </p:nvSpPr>
        <p:spPr>
          <a:xfrm>
            <a:off x="452533" y="334827"/>
            <a:ext cx="519654" cy="519654"/>
          </a:xfrm>
          <a:prstGeom prst="ellipse">
            <a:avLst/>
          </a:prstGeom>
          <a:solidFill>
            <a:srgbClr val="1B75D5"/>
          </a:soli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sp>
        <p:nvSpPr>
          <p:cNvPr id="18" name="椭圆 17">
            <a:extLst>
              <a:ext uri="{FF2B5EF4-FFF2-40B4-BE49-F238E27FC236}">
                <a16:creationId xmlns:a16="http://schemas.microsoft.com/office/drawing/2014/main" xmlns:p14="http://schemas.microsoft.com/office/powerpoint/2010/main" xmlns:a14="http://schemas.microsoft.com/office/drawing/2010/main" xmlns="" id="{9E710E70-75D3-4F79-B5E1-FDC2A99004B4}"/>
              </a:ext>
            </a:extLst>
          </p:cNvPr>
          <p:cNvSpPr/>
          <p:nvPr/>
        </p:nvSpPr>
        <p:spPr>
          <a:xfrm>
            <a:off x="694696" y="334827"/>
            <a:ext cx="519654" cy="519654"/>
          </a:xfrm>
          <a:prstGeom prst="ellipse">
            <a:avLst/>
          </a:prstGeom>
          <a:gradFill flip="none" rotWithShape="1">
            <a:gsLst>
              <a:gs pos="0">
                <a:srgbClr val="FF5353">
                  <a:lumMod val="75000"/>
                </a:srgbClr>
              </a:gs>
              <a:gs pos="100000">
                <a:srgbClr val="FF5353"/>
              </a:gs>
            </a:gsLst>
            <a:lin ang="18900000" scaled="1"/>
            <a:tileRect/>
          </a:gra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sp>
        <p:nvSpPr>
          <p:cNvPr id="19" name="PA-文本框 8">
            <a:extLst>
              <a:ext uri="{FF2B5EF4-FFF2-40B4-BE49-F238E27FC236}">
                <a16:creationId xmlns:a16="http://schemas.microsoft.com/office/drawing/2014/main" xmlns:p14="http://schemas.microsoft.com/office/powerpoint/2010/main" xmlns:a14="http://schemas.microsoft.com/office/drawing/2010/main" xmlns="" id="{DC4DAC47-4454-409C-99B9-41FD97E66937}"/>
              </a:ext>
            </a:extLst>
          </p:cNvPr>
          <p:cNvSpPr txBox="1"/>
          <p:nvPr>
            <p:custDataLst>
              <p:tags r:id="rId1"/>
            </p:custDataLst>
          </p:nvPr>
        </p:nvSpPr>
        <p:spPr>
          <a:xfrm>
            <a:off x="1363807" y="353066"/>
            <a:ext cx="2339102" cy="523220"/>
          </a:xfrm>
          <a:prstGeom prst="rect">
            <a:avLst/>
          </a:prstGeom>
          <a:noFill/>
        </p:spPr>
        <p:txBody>
          <a:bodyPr wrap="none" rtlCol="0">
            <a:spAutoFit/>
            <a:scene3d>
              <a:camera prst="orthographicFront"/>
              <a:lightRig rig="threePt" dir="t"/>
            </a:scene3d>
            <a:sp3d contourW="12700"/>
          </a:bodyPr>
          <a:lstStyle/>
          <a:p>
            <a:r>
              <a:rPr lang="zh-CN" altLang="en-US" sz="2800" dirty="0">
                <a:latin typeface="微软雅黑" panose="020B0503020204020204" pitchFamily="34" charset="-122"/>
                <a:ea typeface="微软雅黑" panose="020B0503020204020204" pitchFamily="34" charset="-122"/>
              </a:rPr>
              <a:t>标题文字添加</a:t>
            </a:r>
          </a:p>
        </p:txBody>
      </p:sp>
      <p:sp>
        <p:nvSpPr>
          <p:cNvPr id="20" name="矩形 19">
            <a:extLst>
              <a:ext uri="{FF2B5EF4-FFF2-40B4-BE49-F238E27FC236}">
                <a16:creationId xmlns:a16="http://schemas.microsoft.com/office/drawing/2014/main" xmlns:p14="http://schemas.microsoft.com/office/powerpoint/2010/main" xmlns:a14="http://schemas.microsoft.com/office/drawing/2010/main" xmlns="" id="{831E631F-9902-432A-93B7-A64D3D65A4D5}"/>
              </a:ext>
            </a:extLst>
          </p:cNvPr>
          <p:cNvSpPr/>
          <p:nvPr/>
        </p:nvSpPr>
        <p:spPr bwMode="auto">
          <a:xfrm>
            <a:off x="3768111" y="416416"/>
            <a:ext cx="4493629" cy="396519"/>
          </a:xfrm>
          <a:prstGeom prst="rect">
            <a:avLst/>
          </a:prstGeom>
        </p:spPr>
        <p:txBody>
          <a:bodyPr wrap="square">
            <a:spAutoFit/>
            <a:scene3d>
              <a:camera prst="orthographicFront"/>
              <a:lightRig rig="threePt" dir="t"/>
            </a:scene3d>
            <a:sp3d contourW="12700"/>
          </a:bodyPr>
          <a:lstStyle/>
          <a:p>
            <a:pPr>
              <a:lnSpc>
                <a:spcPct val="130000"/>
              </a:lnSpc>
              <a:defRPr/>
            </a:pPr>
            <a:r>
              <a:rPr lang="zh-CN" altLang="en-US" sz="800" dirty="0">
                <a:solidFill>
                  <a:schemeClr val="bg1">
                    <a:lumMod val="75000"/>
                  </a:schemeClr>
                </a:solidFill>
                <a:latin typeface="Century Gothic" panose="020B0502020202020204" pitchFamily="34" charset="0"/>
                <a:ea typeface="+mj-ea"/>
              </a:rPr>
              <a:t>设计源于生活，生活因设计而改变，在生活中追求艺术之美的存在设计源于生活，生活因设计而改变，在生活中追求艺术之美的存在设计源于生活</a:t>
            </a:r>
          </a:p>
        </p:txBody>
      </p:sp>
      <p:sp>
        <p:nvSpPr>
          <p:cNvPr id="21" name="PA-文本框 8">
            <a:extLst>
              <a:ext uri="{FF2B5EF4-FFF2-40B4-BE49-F238E27FC236}">
                <a16:creationId xmlns:a16="http://schemas.microsoft.com/office/drawing/2014/main" xmlns:p14="http://schemas.microsoft.com/office/powerpoint/2010/main" xmlns:a14="http://schemas.microsoft.com/office/drawing/2010/main" xmlns="" id="{D6FD52DC-1BA3-4F18-ADA1-7D8CF07A1FF1}"/>
              </a:ext>
            </a:extLst>
          </p:cNvPr>
          <p:cNvSpPr txBox="1"/>
          <p:nvPr>
            <p:custDataLst>
              <p:tags r:id="rId2"/>
            </p:custDataLst>
          </p:nvPr>
        </p:nvSpPr>
        <p:spPr>
          <a:xfrm>
            <a:off x="784371" y="365766"/>
            <a:ext cx="357790" cy="461665"/>
          </a:xfrm>
          <a:prstGeom prst="rect">
            <a:avLst/>
          </a:prstGeom>
          <a:noFill/>
        </p:spPr>
        <p:txBody>
          <a:bodyPr wrap="none" rtlCol="0">
            <a:spAutoFit/>
            <a:scene3d>
              <a:camera prst="orthographicFront"/>
              <a:lightRig rig="threePt" dir="t"/>
            </a:scene3d>
            <a:sp3d contourW="12700"/>
          </a:bodyPr>
          <a:lstStyle/>
          <a:p>
            <a:pPr algn="ctr"/>
            <a:r>
              <a:rPr lang="en-US" altLang="zh-CN" sz="2400" b="1" dirty="0">
                <a:solidFill>
                  <a:schemeClr val="bg1"/>
                </a:solidFill>
                <a:latin typeface="Century Gothic" panose="020B0502020202020204" pitchFamily="34" charset="0"/>
                <a:ea typeface="微软雅黑" panose="020B0503020204020204" pitchFamily="34" charset="-122"/>
              </a:rPr>
              <a:t>2</a:t>
            </a:r>
            <a:endParaRPr lang="zh-CN" altLang="en-US" sz="2400" b="1" dirty="0">
              <a:solidFill>
                <a:schemeClr val="bg1"/>
              </a:solidFill>
              <a:latin typeface="Century Gothic" panose="020B0502020202020204" pitchFamily="34" charset="0"/>
              <a:ea typeface="微软雅黑" panose="020B0503020204020204" pitchFamily="34" charset="-122"/>
            </a:endParaRPr>
          </a:p>
        </p:txBody>
      </p:sp>
    </p:spTree>
    <p:extLst>
      <p:ext uri="{BB962C8B-B14F-4D97-AF65-F5344CB8AC3E}">
        <p14:creationId xmlns:p14="http://schemas.microsoft.com/office/powerpoint/2010/main" val="1085205563"/>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500"/>
                                        <p:tgtEl>
                                          <p:spTgt spid="2"/>
                                        </p:tgtEl>
                                      </p:cBhvr>
                                    </p:animEffect>
                                  </p:childTnLst>
                                </p:cTn>
                              </p:par>
                              <p:par>
                                <p:cTn id="8" presetID="35" presetClass="path" presetSubtype="0" decel="100000" fill="hold" grpId="1" nodeType="withEffect">
                                  <p:stCondLst>
                                    <p:cond delay="0"/>
                                  </p:stCondLst>
                                  <p:childTnLst>
                                    <p:animMotion origin="layout" path="M 2.29167E-6 -4.44444E-6 L 0.04037 -0.04398 " pathEditMode="relative" rAng="0" ptsTypes="AA">
                                      <p:cBhvr>
                                        <p:cTn id="9" dur="1500" spd="-100000" fill="hold"/>
                                        <p:tgtEl>
                                          <p:spTgt spid="2"/>
                                        </p:tgtEl>
                                        <p:attrNameLst>
                                          <p:attrName>ppt_x</p:attrName>
                                          <p:attrName>ppt_y</p:attrName>
                                        </p:attrNameLst>
                                      </p:cBhvr>
                                      <p:rCtr x="2721" y="-395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500"/>
                                        <p:tgtEl>
                                          <p:spTgt spid="3"/>
                                        </p:tgtEl>
                                      </p:cBhvr>
                                    </p:animEffect>
                                  </p:childTnLst>
                                </p:cTn>
                              </p:par>
                              <p:par>
                                <p:cTn id="13" presetID="35" presetClass="path" presetSubtype="0" decel="100000" fill="hold" grpId="1" nodeType="withEffect">
                                  <p:stCondLst>
                                    <p:cond delay="0"/>
                                  </p:stCondLst>
                                  <p:childTnLst>
                                    <p:animMotion origin="layout" path="M -2.29167E-6 -2.96296E-6 L -0.04036 0.04398 " pathEditMode="relative" rAng="0" ptsTypes="AA">
                                      <p:cBhvr>
                                        <p:cTn id="14" dur="1500" spd="-100000" fill="hold"/>
                                        <p:tgtEl>
                                          <p:spTgt spid="3"/>
                                        </p:tgtEl>
                                        <p:attrNameLst>
                                          <p:attrName>ppt_x</p:attrName>
                                          <p:attrName>ppt_y</p:attrName>
                                        </p:attrNameLst>
                                      </p:cBhvr>
                                      <p:rCtr x="-1992" y="4144"/>
                                    </p:animMotion>
                                  </p:childTnLst>
                                </p:cTn>
                              </p:par>
                            </p:childTnLst>
                          </p:cTn>
                        </p:par>
                        <p:par>
                          <p:cTn id="15" fill="hold">
                            <p:stCondLst>
                              <p:cond delay="1500"/>
                            </p:stCondLst>
                            <p:childTnLst>
                              <p:par>
                                <p:cTn id="16" presetID="53" presetClass="entr" presetSubtype="16" fill="hold" grpId="0" nodeType="afterEffect">
                                  <p:stCondLst>
                                    <p:cond delay="0"/>
                                  </p:stCondLst>
                                  <p:childTnLst>
                                    <p:set>
                                      <p:cBhvr>
                                        <p:cTn id="17" dur="1" fill="hold">
                                          <p:stCondLst>
                                            <p:cond delay="0"/>
                                          </p:stCondLst>
                                        </p:cTn>
                                        <p:tgtEl>
                                          <p:spTgt spid="22"/>
                                        </p:tgtEl>
                                        <p:attrNameLst>
                                          <p:attrName>style.visibility</p:attrName>
                                        </p:attrNameLst>
                                      </p:cBhvr>
                                      <p:to>
                                        <p:strVal val="visible"/>
                                      </p:to>
                                    </p:set>
                                    <p:anim calcmode="lin" valueType="num">
                                      <p:cBhvr>
                                        <p:cTn id="18" dur="500" fill="hold"/>
                                        <p:tgtEl>
                                          <p:spTgt spid="22"/>
                                        </p:tgtEl>
                                        <p:attrNameLst>
                                          <p:attrName>ppt_w</p:attrName>
                                        </p:attrNameLst>
                                      </p:cBhvr>
                                      <p:tavLst>
                                        <p:tav tm="0">
                                          <p:val>
                                            <p:fltVal val="0"/>
                                          </p:val>
                                        </p:tav>
                                        <p:tav tm="100000">
                                          <p:val>
                                            <p:strVal val="#ppt_w"/>
                                          </p:val>
                                        </p:tav>
                                      </p:tavLst>
                                    </p:anim>
                                    <p:anim calcmode="lin" valueType="num">
                                      <p:cBhvr>
                                        <p:cTn id="19" dur="500" fill="hold"/>
                                        <p:tgtEl>
                                          <p:spTgt spid="22"/>
                                        </p:tgtEl>
                                        <p:attrNameLst>
                                          <p:attrName>ppt_h</p:attrName>
                                        </p:attrNameLst>
                                      </p:cBhvr>
                                      <p:tavLst>
                                        <p:tav tm="0">
                                          <p:val>
                                            <p:fltVal val="0"/>
                                          </p:val>
                                        </p:tav>
                                        <p:tav tm="100000">
                                          <p:val>
                                            <p:strVal val="#ppt_h"/>
                                          </p:val>
                                        </p:tav>
                                      </p:tavLst>
                                    </p:anim>
                                    <p:animEffect transition="in" filter="fade">
                                      <p:cBhvr>
                                        <p:cTn id="20" dur="500"/>
                                        <p:tgtEl>
                                          <p:spTgt spid="22"/>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p:cTn id="23" dur="500" fill="hold"/>
                                        <p:tgtEl>
                                          <p:spTgt spid="23"/>
                                        </p:tgtEl>
                                        <p:attrNameLst>
                                          <p:attrName>ppt_w</p:attrName>
                                        </p:attrNameLst>
                                      </p:cBhvr>
                                      <p:tavLst>
                                        <p:tav tm="0">
                                          <p:val>
                                            <p:fltVal val="0"/>
                                          </p:val>
                                        </p:tav>
                                        <p:tav tm="100000">
                                          <p:val>
                                            <p:strVal val="#ppt_w"/>
                                          </p:val>
                                        </p:tav>
                                      </p:tavLst>
                                    </p:anim>
                                    <p:anim calcmode="lin" valueType="num">
                                      <p:cBhvr>
                                        <p:cTn id="24" dur="500" fill="hold"/>
                                        <p:tgtEl>
                                          <p:spTgt spid="23"/>
                                        </p:tgtEl>
                                        <p:attrNameLst>
                                          <p:attrName>ppt_h</p:attrName>
                                        </p:attrNameLst>
                                      </p:cBhvr>
                                      <p:tavLst>
                                        <p:tav tm="0">
                                          <p:val>
                                            <p:fltVal val="0"/>
                                          </p:val>
                                        </p:tav>
                                        <p:tav tm="100000">
                                          <p:val>
                                            <p:strVal val="#ppt_h"/>
                                          </p:val>
                                        </p:tav>
                                      </p:tavLst>
                                    </p:anim>
                                    <p:animEffect transition="in" filter="fade">
                                      <p:cBhvr>
                                        <p:cTn id="25" dur="500"/>
                                        <p:tgtEl>
                                          <p:spTgt spid="23"/>
                                        </p:tgtEl>
                                      </p:cBhvr>
                                    </p:animEffect>
                                  </p:childTnLst>
                                </p:cTn>
                              </p:par>
                            </p:childTnLst>
                          </p:cTn>
                        </p:par>
                        <p:par>
                          <p:cTn id="26" fill="hold">
                            <p:stCondLst>
                              <p:cond delay="2000"/>
                            </p:stCondLst>
                            <p:childTnLst>
                              <p:par>
                                <p:cTn id="27" presetID="2" presetClass="entr" presetSubtype="8"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0-#ppt_w/2"/>
                                          </p:val>
                                        </p:tav>
                                        <p:tav tm="100000">
                                          <p:val>
                                            <p:strVal val="#ppt_x"/>
                                          </p:val>
                                        </p:tav>
                                      </p:tavLst>
                                    </p:anim>
                                    <p:anim calcmode="lin" valueType="num">
                                      <p:cBhvr additive="base">
                                        <p:cTn id="30" dur="500" fill="hold"/>
                                        <p:tgtEl>
                                          <p:spTgt spid="8"/>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500" fill="hold"/>
                                        <p:tgtEl>
                                          <p:spTgt spid="5"/>
                                        </p:tgtEl>
                                        <p:attrNameLst>
                                          <p:attrName>ppt_x</p:attrName>
                                        </p:attrNameLst>
                                      </p:cBhvr>
                                      <p:tavLst>
                                        <p:tav tm="0">
                                          <p:val>
                                            <p:strVal val="1+#ppt_w/2"/>
                                          </p:val>
                                        </p:tav>
                                        <p:tav tm="100000">
                                          <p:val>
                                            <p:strVal val="#ppt_x"/>
                                          </p:val>
                                        </p:tav>
                                      </p:tavLst>
                                    </p:anim>
                                    <p:anim calcmode="lin" valueType="num">
                                      <p:cBhvr additive="base">
                                        <p:cTn id="3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22" grpId="0" animBg="1"/>
      <p:bldP spid="2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p14="http://schemas.microsoft.com/office/powerpoint/2010/main" xmlns:a14="http://schemas.microsoft.com/office/drawing/2010/main" xmlns="" id="{C26D624C-B43D-419F-92F8-9CF291B4008A}"/>
              </a:ext>
            </a:extLst>
          </p:cNvPr>
          <p:cNvGrpSpPr/>
          <p:nvPr/>
        </p:nvGrpSpPr>
        <p:grpSpPr>
          <a:xfrm>
            <a:off x="1170902" y="2389052"/>
            <a:ext cx="4658443" cy="1164186"/>
            <a:chOff x="7576976" y="2947217"/>
            <a:chExt cx="4658443" cy="1164186"/>
          </a:xfrm>
        </p:grpSpPr>
        <p:sp>
          <p:nvSpPr>
            <p:cNvPr id="3" name="矩形 2">
              <a:extLst>
                <a:ext uri="{FF2B5EF4-FFF2-40B4-BE49-F238E27FC236}">
                  <a16:creationId xmlns:a16="http://schemas.microsoft.com/office/drawing/2014/main" xmlns:p14="http://schemas.microsoft.com/office/powerpoint/2010/main" xmlns:a14="http://schemas.microsoft.com/office/drawing/2010/main" xmlns="" id="{6C2992B6-9D66-4B7B-B566-F5F4BE27BDCF}"/>
                </a:ext>
              </a:extLst>
            </p:cNvPr>
            <p:cNvSpPr/>
            <p:nvPr/>
          </p:nvSpPr>
          <p:spPr bwMode="auto">
            <a:xfrm>
              <a:off x="7576976" y="3322726"/>
              <a:ext cx="4658443" cy="788677"/>
            </a:xfrm>
            <a:prstGeom prst="rect">
              <a:avLst/>
            </a:prstGeom>
          </p:spPr>
          <p:txBody>
            <a:bodyPr wrap="square">
              <a:spAutoFit/>
              <a:scene3d>
                <a:camera prst="orthographicFront"/>
                <a:lightRig rig="threePt" dir="t"/>
              </a:scene3d>
              <a:sp3d contourW="12700"/>
            </a:bodyPr>
            <a:lstStyle/>
            <a:p>
              <a:pPr>
                <a:lnSpc>
                  <a:spcPct val="130000"/>
                </a:lnSpc>
                <a:defRPr/>
              </a:pPr>
              <a:r>
                <a:rPr lang="zh-CN" altLang="en-US" sz="1200" dirty="0">
                  <a:solidFill>
                    <a:schemeClr val="bg1">
                      <a:lumMod val="50000"/>
                    </a:schemeClr>
                  </a:solidFill>
                  <a:latin typeface="Century Gothic" panose="020B0502020202020204" pitchFamily="34" charset="0"/>
                  <a:ea typeface="+mj-ea"/>
                </a:rPr>
                <a:t>设计源于生活，生活因设计而改变在生活中追求艺术之美的存在设计源于生活生活因设计而改变，在生活中追求艺术之美的存在设计源于生活设计源于生活</a:t>
              </a:r>
            </a:p>
          </p:txBody>
        </p:sp>
        <p:sp>
          <p:nvSpPr>
            <p:cNvPr id="4" name="PA-文本框 8">
              <a:extLst>
                <a:ext uri="{FF2B5EF4-FFF2-40B4-BE49-F238E27FC236}">
                  <a16:creationId xmlns:a16="http://schemas.microsoft.com/office/drawing/2014/main" xmlns:p14="http://schemas.microsoft.com/office/powerpoint/2010/main" xmlns:a14="http://schemas.microsoft.com/office/drawing/2010/main" xmlns="" id="{559079B5-D6C9-4CB7-8C9C-349A55B46951}"/>
                </a:ext>
              </a:extLst>
            </p:cNvPr>
            <p:cNvSpPr txBox="1"/>
            <p:nvPr>
              <p:custDataLst>
                <p:tags r:id="rId5"/>
              </p:custDataLst>
            </p:nvPr>
          </p:nvSpPr>
          <p:spPr>
            <a:xfrm>
              <a:off x="7576978" y="2947217"/>
              <a:ext cx="1723549" cy="400110"/>
            </a:xfrm>
            <a:prstGeom prst="rect">
              <a:avLst/>
            </a:prstGeom>
            <a:noFill/>
          </p:spPr>
          <p:txBody>
            <a:bodyPr wrap="none" rtlCol="0">
              <a:spAutoFit/>
              <a:scene3d>
                <a:camera prst="orthographicFront"/>
                <a:lightRig rig="threePt" dir="t"/>
              </a:scene3d>
              <a:sp3d contourW="12700"/>
            </a:bodyPr>
            <a:lstStyle/>
            <a:p>
              <a:r>
                <a:rPr lang="zh-CN" altLang="en-US" sz="2000" dirty="0">
                  <a:latin typeface="微软雅黑" panose="020B0503020204020204" pitchFamily="34" charset="-122"/>
                  <a:ea typeface="微软雅黑" panose="020B0503020204020204" pitchFamily="34" charset="-122"/>
                </a:rPr>
                <a:t>标题文字添加</a:t>
              </a:r>
            </a:p>
          </p:txBody>
        </p:sp>
      </p:grpSp>
      <p:grpSp>
        <p:nvGrpSpPr>
          <p:cNvPr id="27" name="组合 26">
            <a:extLst>
              <a:ext uri="{FF2B5EF4-FFF2-40B4-BE49-F238E27FC236}">
                <a16:creationId xmlns:a16="http://schemas.microsoft.com/office/drawing/2014/main" xmlns:p14="http://schemas.microsoft.com/office/powerpoint/2010/main" xmlns:a14="http://schemas.microsoft.com/office/drawing/2010/main" xmlns="" id="{E462FD65-8007-4BD4-A888-326FF49904A2}"/>
              </a:ext>
            </a:extLst>
          </p:cNvPr>
          <p:cNvGrpSpPr/>
          <p:nvPr/>
        </p:nvGrpSpPr>
        <p:grpSpPr>
          <a:xfrm>
            <a:off x="1877179" y="4025581"/>
            <a:ext cx="3914066" cy="530544"/>
            <a:chOff x="1877179" y="4025581"/>
            <a:chExt cx="3914066" cy="530544"/>
          </a:xfrm>
        </p:grpSpPr>
        <p:sp>
          <p:nvSpPr>
            <p:cNvPr id="6" name="矩形 5">
              <a:extLst>
                <a:ext uri="{FF2B5EF4-FFF2-40B4-BE49-F238E27FC236}">
                  <a16:creationId xmlns:a16="http://schemas.microsoft.com/office/drawing/2014/main" xmlns:p14="http://schemas.microsoft.com/office/powerpoint/2010/main" xmlns:a14="http://schemas.microsoft.com/office/drawing/2010/main" xmlns="" id="{40BEE459-523A-423A-9EB7-815BBDED5C42}"/>
                </a:ext>
              </a:extLst>
            </p:cNvPr>
            <p:cNvSpPr/>
            <p:nvPr/>
          </p:nvSpPr>
          <p:spPr bwMode="auto">
            <a:xfrm>
              <a:off x="1877179" y="4283615"/>
              <a:ext cx="3914066" cy="272510"/>
            </a:xfrm>
            <a:prstGeom prst="rect">
              <a:avLst/>
            </a:prstGeom>
          </p:spPr>
          <p:txBody>
            <a:bodyPr wrap="square">
              <a:spAutoFit/>
              <a:scene3d>
                <a:camera prst="orthographicFront"/>
                <a:lightRig rig="threePt" dir="t"/>
              </a:scene3d>
              <a:sp3d contourW="12700"/>
            </a:bodyPr>
            <a:lstStyle/>
            <a:p>
              <a:pPr>
                <a:lnSpc>
                  <a:spcPct val="130000"/>
                </a:lnSpc>
                <a:defRPr/>
              </a:pPr>
              <a:r>
                <a:rPr lang="zh-CN" altLang="en-US" sz="1000" dirty="0">
                  <a:solidFill>
                    <a:schemeClr val="bg1">
                      <a:lumMod val="50000"/>
                    </a:schemeClr>
                  </a:solidFill>
                  <a:latin typeface="Century Gothic" panose="020B0502020202020204" pitchFamily="34" charset="0"/>
                  <a:ea typeface="+mj-ea"/>
                </a:rPr>
                <a:t>设计源于生活，生活因设计而改变，在生活中追求艺术之美的存在</a:t>
              </a:r>
            </a:p>
          </p:txBody>
        </p:sp>
        <p:sp>
          <p:nvSpPr>
            <p:cNvPr id="7" name="PA-文本框 8">
              <a:extLst>
                <a:ext uri="{FF2B5EF4-FFF2-40B4-BE49-F238E27FC236}">
                  <a16:creationId xmlns:a16="http://schemas.microsoft.com/office/drawing/2014/main" xmlns:p14="http://schemas.microsoft.com/office/powerpoint/2010/main" xmlns:a14="http://schemas.microsoft.com/office/drawing/2010/main" xmlns="" id="{D1977E7D-0849-44B7-8231-0165DD9EC7A1}"/>
                </a:ext>
              </a:extLst>
            </p:cNvPr>
            <p:cNvSpPr txBox="1"/>
            <p:nvPr>
              <p:custDataLst>
                <p:tags r:id="rId4"/>
              </p:custDataLst>
            </p:nvPr>
          </p:nvSpPr>
          <p:spPr>
            <a:xfrm>
              <a:off x="1877180" y="4025581"/>
              <a:ext cx="902811" cy="307777"/>
            </a:xfrm>
            <a:prstGeom prst="rect">
              <a:avLst/>
            </a:prstGeom>
            <a:noFill/>
          </p:spPr>
          <p:txBody>
            <a:bodyPr wrap="none" rtlCol="0">
              <a:spAutoFit/>
              <a:scene3d>
                <a:camera prst="orthographicFront"/>
                <a:lightRig rig="threePt" dir="t"/>
              </a:scene3d>
              <a:sp3d contourW="12700"/>
            </a:bodyPr>
            <a:lstStyle/>
            <a:p>
              <a:r>
                <a:rPr lang="zh-CN" altLang="en-US" sz="1400" dirty="0">
                  <a:latin typeface="微软雅黑" panose="020B0503020204020204" pitchFamily="34" charset="-122"/>
                  <a:ea typeface="微软雅黑" panose="020B0503020204020204" pitchFamily="34" charset="-122"/>
                </a:rPr>
                <a:t>文字添加</a:t>
              </a:r>
            </a:p>
          </p:txBody>
        </p:sp>
      </p:grpSp>
      <p:sp>
        <p:nvSpPr>
          <p:cNvPr id="23" name="椭圆 7">
            <a:extLst>
              <a:ext uri="{FF2B5EF4-FFF2-40B4-BE49-F238E27FC236}">
                <a16:creationId xmlns:a16="http://schemas.microsoft.com/office/drawing/2014/main" xmlns:p14="http://schemas.microsoft.com/office/powerpoint/2010/main" xmlns:a14="http://schemas.microsoft.com/office/drawing/2010/main" xmlns="" id="{22A1C9DC-1F06-442D-BA24-230597E8B933}"/>
              </a:ext>
            </a:extLst>
          </p:cNvPr>
          <p:cNvSpPr/>
          <p:nvPr/>
        </p:nvSpPr>
        <p:spPr>
          <a:xfrm>
            <a:off x="1264031" y="4025253"/>
            <a:ext cx="509076" cy="519654"/>
          </a:xfrm>
          <a:custGeom>
            <a:avLst/>
            <a:gdLst>
              <a:gd name="connsiteX0" fmla="*/ 178388 w 594372"/>
              <a:gd name="connsiteY0" fmla="*/ 79098 h 606722"/>
              <a:gd name="connsiteX1" fmla="*/ 158538 w 594372"/>
              <a:gd name="connsiteY1" fmla="*/ 98917 h 606722"/>
              <a:gd name="connsiteX2" fmla="*/ 158538 w 594372"/>
              <a:gd name="connsiteY2" fmla="*/ 138465 h 606722"/>
              <a:gd name="connsiteX3" fmla="*/ 178388 w 594372"/>
              <a:gd name="connsiteY3" fmla="*/ 158284 h 606722"/>
              <a:gd name="connsiteX4" fmla="*/ 198239 w 594372"/>
              <a:gd name="connsiteY4" fmla="*/ 138465 h 606722"/>
              <a:gd name="connsiteX5" fmla="*/ 198239 w 594372"/>
              <a:gd name="connsiteY5" fmla="*/ 98917 h 606722"/>
              <a:gd name="connsiteX6" fmla="*/ 178388 w 594372"/>
              <a:gd name="connsiteY6" fmla="*/ 79098 h 606722"/>
              <a:gd name="connsiteX7" fmla="*/ 99075 w 594372"/>
              <a:gd name="connsiteY7" fmla="*/ 79098 h 606722"/>
              <a:gd name="connsiteX8" fmla="*/ 79313 w 594372"/>
              <a:gd name="connsiteY8" fmla="*/ 98917 h 606722"/>
              <a:gd name="connsiteX9" fmla="*/ 79313 w 594372"/>
              <a:gd name="connsiteY9" fmla="*/ 138465 h 606722"/>
              <a:gd name="connsiteX10" fmla="*/ 99075 w 594372"/>
              <a:gd name="connsiteY10" fmla="*/ 158284 h 606722"/>
              <a:gd name="connsiteX11" fmla="*/ 118925 w 594372"/>
              <a:gd name="connsiteY11" fmla="*/ 138465 h 606722"/>
              <a:gd name="connsiteX12" fmla="*/ 118925 w 594372"/>
              <a:gd name="connsiteY12" fmla="*/ 98917 h 606722"/>
              <a:gd name="connsiteX13" fmla="*/ 99075 w 594372"/>
              <a:gd name="connsiteY13" fmla="*/ 79098 h 606722"/>
              <a:gd name="connsiteX14" fmla="*/ 475551 w 594372"/>
              <a:gd name="connsiteY14" fmla="*/ 0 h 606722"/>
              <a:gd name="connsiteX15" fmla="*/ 594372 w 594372"/>
              <a:gd name="connsiteY15" fmla="*/ 118732 h 606722"/>
              <a:gd name="connsiteX16" fmla="*/ 594372 w 594372"/>
              <a:gd name="connsiteY16" fmla="*/ 352818 h 606722"/>
              <a:gd name="connsiteX17" fmla="*/ 574613 w 594372"/>
              <a:gd name="connsiteY17" fmla="*/ 372547 h 606722"/>
              <a:gd name="connsiteX18" fmla="*/ 554765 w 594372"/>
              <a:gd name="connsiteY18" fmla="*/ 352818 h 606722"/>
              <a:gd name="connsiteX19" fmla="*/ 554765 w 594372"/>
              <a:gd name="connsiteY19" fmla="*/ 118732 h 606722"/>
              <a:gd name="connsiteX20" fmla="*/ 475551 w 594372"/>
              <a:gd name="connsiteY20" fmla="*/ 39548 h 606722"/>
              <a:gd name="connsiteX21" fmla="*/ 396248 w 594372"/>
              <a:gd name="connsiteY21" fmla="*/ 118732 h 606722"/>
              <a:gd name="connsiteX22" fmla="*/ 396248 w 594372"/>
              <a:gd name="connsiteY22" fmla="*/ 468172 h 606722"/>
              <a:gd name="connsiteX23" fmla="*/ 257579 w 594372"/>
              <a:gd name="connsiteY23" fmla="*/ 606722 h 606722"/>
              <a:gd name="connsiteX24" fmla="*/ 120245 w 594372"/>
              <a:gd name="connsiteY24" fmla="*/ 486568 h 606722"/>
              <a:gd name="connsiteX25" fmla="*/ 0 w 594372"/>
              <a:gd name="connsiteY25" fmla="*/ 345441 h 606722"/>
              <a:gd name="connsiteX26" fmla="*/ 0 w 594372"/>
              <a:gd name="connsiteY26" fmla="*/ 277011 h 606722"/>
              <a:gd name="connsiteX27" fmla="*/ 277427 w 594372"/>
              <a:gd name="connsiteY27" fmla="*/ 277011 h 606722"/>
              <a:gd name="connsiteX28" fmla="*/ 277427 w 594372"/>
              <a:gd name="connsiteY28" fmla="*/ 349529 h 606722"/>
              <a:gd name="connsiteX29" fmla="*/ 160208 w 594372"/>
              <a:gd name="connsiteY29" fmla="*/ 486124 h 606722"/>
              <a:gd name="connsiteX30" fmla="*/ 257579 w 594372"/>
              <a:gd name="connsiteY30" fmla="*/ 567086 h 606722"/>
              <a:gd name="connsiteX31" fmla="*/ 356641 w 594372"/>
              <a:gd name="connsiteY31" fmla="*/ 468172 h 606722"/>
              <a:gd name="connsiteX32" fmla="*/ 356641 w 594372"/>
              <a:gd name="connsiteY32" fmla="*/ 118732 h 606722"/>
              <a:gd name="connsiteX33" fmla="*/ 475551 w 594372"/>
              <a:gd name="connsiteY33" fmla="*/ 0 h 606722"/>
              <a:gd name="connsiteX34" fmla="*/ 59463 w 594372"/>
              <a:gd name="connsiteY34" fmla="*/ 0 h 606722"/>
              <a:gd name="connsiteX35" fmla="*/ 218000 w 594372"/>
              <a:gd name="connsiteY35" fmla="*/ 0 h 606722"/>
              <a:gd name="connsiteX36" fmla="*/ 277463 w 594372"/>
              <a:gd name="connsiteY36" fmla="*/ 59368 h 606722"/>
              <a:gd name="connsiteX37" fmla="*/ 277463 w 594372"/>
              <a:gd name="connsiteY37" fmla="*/ 197833 h 606722"/>
              <a:gd name="connsiteX38" fmla="*/ 277463 w 594372"/>
              <a:gd name="connsiteY38" fmla="*/ 237382 h 606722"/>
              <a:gd name="connsiteX39" fmla="*/ 0 w 594372"/>
              <a:gd name="connsiteY39" fmla="*/ 237382 h 606722"/>
              <a:gd name="connsiteX40" fmla="*/ 0 w 594372"/>
              <a:gd name="connsiteY40" fmla="*/ 197833 h 606722"/>
              <a:gd name="connsiteX41" fmla="*/ 0 w 594372"/>
              <a:gd name="connsiteY41" fmla="*/ 59368 h 606722"/>
              <a:gd name="connsiteX42" fmla="*/ 59463 w 594372"/>
              <a:gd name="connsiteY42"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94372" h="606722">
                <a:moveTo>
                  <a:pt x="178388" y="79098"/>
                </a:moveTo>
                <a:cubicBezTo>
                  <a:pt x="167439" y="79098"/>
                  <a:pt x="158538" y="87985"/>
                  <a:pt x="158538" y="98917"/>
                </a:cubicBezTo>
                <a:lnTo>
                  <a:pt x="158538" y="138465"/>
                </a:lnTo>
                <a:cubicBezTo>
                  <a:pt x="158538" y="149397"/>
                  <a:pt x="167439" y="158284"/>
                  <a:pt x="178388" y="158284"/>
                </a:cubicBezTo>
                <a:cubicBezTo>
                  <a:pt x="189337" y="158284"/>
                  <a:pt x="198239" y="149397"/>
                  <a:pt x="198239" y="138465"/>
                </a:cubicBezTo>
                <a:lnTo>
                  <a:pt x="198239" y="98917"/>
                </a:lnTo>
                <a:cubicBezTo>
                  <a:pt x="198239" y="87985"/>
                  <a:pt x="189337" y="79098"/>
                  <a:pt x="178388" y="79098"/>
                </a:cubicBezTo>
                <a:close/>
                <a:moveTo>
                  <a:pt x="99075" y="79098"/>
                </a:moveTo>
                <a:cubicBezTo>
                  <a:pt x="88126" y="79098"/>
                  <a:pt x="79313" y="87985"/>
                  <a:pt x="79313" y="98917"/>
                </a:cubicBezTo>
                <a:lnTo>
                  <a:pt x="79313" y="138465"/>
                </a:lnTo>
                <a:cubicBezTo>
                  <a:pt x="79313" y="149397"/>
                  <a:pt x="88126" y="158284"/>
                  <a:pt x="99075" y="158284"/>
                </a:cubicBezTo>
                <a:cubicBezTo>
                  <a:pt x="110024" y="158284"/>
                  <a:pt x="118925" y="149397"/>
                  <a:pt x="118925" y="138465"/>
                </a:cubicBezTo>
                <a:lnTo>
                  <a:pt x="118925" y="98917"/>
                </a:lnTo>
                <a:cubicBezTo>
                  <a:pt x="118925" y="87985"/>
                  <a:pt x="110024" y="79098"/>
                  <a:pt x="99075" y="79098"/>
                </a:cubicBezTo>
                <a:close/>
                <a:moveTo>
                  <a:pt x="475551" y="0"/>
                </a:moveTo>
                <a:cubicBezTo>
                  <a:pt x="541058" y="0"/>
                  <a:pt x="594372" y="53234"/>
                  <a:pt x="594372" y="118732"/>
                </a:cubicBezTo>
                <a:lnTo>
                  <a:pt x="594372" y="352818"/>
                </a:lnTo>
                <a:cubicBezTo>
                  <a:pt x="594372" y="363749"/>
                  <a:pt x="585561" y="372547"/>
                  <a:pt x="574613" y="372547"/>
                </a:cubicBezTo>
                <a:cubicBezTo>
                  <a:pt x="563665" y="372547"/>
                  <a:pt x="554765" y="363749"/>
                  <a:pt x="554765" y="352818"/>
                </a:cubicBezTo>
                <a:lnTo>
                  <a:pt x="554765" y="118732"/>
                </a:lnTo>
                <a:cubicBezTo>
                  <a:pt x="554765" y="75096"/>
                  <a:pt x="519252" y="39548"/>
                  <a:pt x="475551" y="39548"/>
                </a:cubicBezTo>
                <a:cubicBezTo>
                  <a:pt x="431850" y="39548"/>
                  <a:pt x="396248" y="75096"/>
                  <a:pt x="396248" y="118732"/>
                </a:cubicBezTo>
                <a:lnTo>
                  <a:pt x="396248" y="468172"/>
                </a:lnTo>
                <a:cubicBezTo>
                  <a:pt x="396248" y="544601"/>
                  <a:pt x="334034" y="606722"/>
                  <a:pt x="257579" y="606722"/>
                </a:cubicBezTo>
                <a:cubicBezTo>
                  <a:pt x="187354" y="606722"/>
                  <a:pt x="129324" y="554288"/>
                  <a:pt x="120245" y="486568"/>
                </a:cubicBezTo>
                <a:cubicBezTo>
                  <a:pt x="51000" y="477415"/>
                  <a:pt x="0" y="415827"/>
                  <a:pt x="0" y="345441"/>
                </a:cubicBezTo>
                <a:lnTo>
                  <a:pt x="0" y="277011"/>
                </a:lnTo>
                <a:lnTo>
                  <a:pt x="277427" y="277011"/>
                </a:lnTo>
                <a:lnTo>
                  <a:pt x="277427" y="349529"/>
                </a:lnTo>
                <a:cubicBezTo>
                  <a:pt x="277427" y="418493"/>
                  <a:pt x="226516" y="475726"/>
                  <a:pt x="160208" y="486124"/>
                </a:cubicBezTo>
                <a:cubicBezTo>
                  <a:pt x="168753" y="532159"/>
                  <a:pt x="209072" y="567086"/>
                  <a:pt x="257579" y="567086"/>
                </a:cubicBezTo>
                <a:cubicBezTo>
                  <a:pt x="312228" y="567086"/>
                  <a:pt x="356641" y="522739"/>
                  <a:pt x="356641" y="468172"/>
                </a:cubicBezTo>
                <a:lnTo>
                  <a:pt x="356641" y="118732"/>
                </a:lnTo>
                <a:cubicBezTo>
                  <a:pt x="356641" y="53234"/>
                  <a:pt x="409955" y="0"/>
                  <a:pt x="475551" y="0"/>
                </a:cubicBezTo>
                <a:close/>
                <a:moveTo>
                  <a:pt x="59463" y="0"/>
                </a:moveTo>
                <a:lnTo>
                  <a:pt x="218000" y="0"/>
                </a:lnTo>
                <a:cubicBezTo>
                  <a:pt x="250758" y="0"/>
                  <a:pt x="277463" y="26662"/>
                  <a:pt x="277463" y="59368"/>
                </a:cubicBezTo>
                <a:lnTo>
                  <a:pt x="277463" y="197833"/>
                </a:lnTo>
                <a:lnTo>
                  <a:pt x="277463" y="237382"/>
                </a:lnTo>
                <a:lnTo>
                  <a:pt x="0" y="237382"/>
                </a:lnTo>
                <a:lnTo>
                  <a:pt x="0" y="197833"/>
                </a:lnTo>
                <a:lnTo>
                  <a:pt x="0" y="59368"/>
                </a:lnTo>
                <a:cubicBezTo>
                  <a:pt x="0" y="26662"/>
                  <a:pt x="26705" y="0"/>
                  <a:pt x="59463" y="0"/>
                </a:cubicBezTo>
                <a:close/>
              </a:path>
            </a:pathLst>
          </a:custGeom>
          <a:gradFill flip="none" rotWithShape="1">
            <a:gsLst>
              <a:gs pos="0">
                <a:srgbClr val="FF5353">
                  <a:lumMod val="75000"/>
                </a:srgbClr>
              </a:gs>
              <a:gs pos="100000">
                <a:srgbClr val="FF5353"/>
              </a:gs>
            </a:gsLst>
            <a:lin ang="18900000" scaled="1"/>
            <a:tileRect/>
          </a:gradFill>
          <a:ln w="12700" cap="flat" cmpd="sng" algn="ctr">
            <a:noFill/>
            <a:prstDash val="solid"/>
            <a:miter lim="800000"/>
          </a:ln>
          <a:effectLst>
            <a:outerShdw blurRad="508000" dist="254000" dir="5400000" algn="tl" rotWithShape="0">
              <a:prstClr val="black">
                <a:alpha val="20000"/>
              </a:prst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endParaRPr lang="zh-CN" altLang="en-US" kern="0" dirty="0">
              <a:solidFill>
                <a:prstClr val="white"/>
              </a:solidFill>
              <a:latin typeface="Century Gothic" panose="020F0502020204030204"/>
              <a:ea typeface="微软雅黑"/>
            </a:endParaRPr>
          </a:p>
        </p:txBody>
      </p:sp>
      <p:grpSp>
        <p:nvGrpSpPr>
          <p:cNvPr id="28" name="组合 27">
            <a:extLst>
              <a:ext uri="{FF2B5EF4-FFF2-40B4-BE49-F238E27FC236}">
                <a16:creationId xmlns:a16="http://schemas.microsoft.com/office/drawing/2014/main" xmlns:p14="http://schemas.microsoft.com/office/powerpoint/2010/main" xmlns:a14="http://schemas.microsoft.com/office/drawing/2010/main" xmlns="" id="{6A3D72BA-38EE-4AFC-974D-6E21194B4C9D}"/>
              </a:ext>
            </a:extLst>
          </p:cNvPr>
          <p:cNvGrpSpPr/>
          <p:nvPr/>
        </p:nvGrpSpPr>
        <p:grpSpPr>
          <a:xfrm>
            <a:off x="1877179" y="4889181"/>
            <a:ext cx="3914066" cy="530544"/>
            <a:chOff x="1877179" y="4889181"/>
            <a:chExt cx="3914066" cy="530544"/>
          </a:xfrm>
        </p:grpSpPr>
        <p:sp>
          <p:nvSpPr>
            <p:cNvPr id="10" name="矩形 9">
              <a:extLst>
                <a:ext uri="{FF2B5EF4-FFF2-40B4-BE49-F238E27FC236}">
                  <a16:creationId xmlns:a16="http://schemas.microsoft.com/office/drawing/2014/main" xmlns:p14="http://schemas.microsoft.com/office/powerpoint/2010/main" xmlns:a14="http://schemas.microsoft.com/office/drawing/2010/main" xmlns="" id="{66E7CF84-13C9-4602-85D4-A95C683CCF56}"/>
                </a:ext>
              </a:extLst>
            </p:cNvPr>
            <p:cNvSpPr/>
            <p:nvPr/>
          </p:nvSpPr>
          <p:spPr bwMode="auto">
            <a:xfrm>
              <a:off x="1877179" y="5147215"/>
              <a:ext cx="3914066" cy="272510"/>
            </a:xfrm>
            <a:prstGeom prst="rect">
              <a:avLst/>
            </a:prstGeom>
          </p:spPr>
          <p:txBody>
            <a:bodyPr wrap="square">
              <a:spAutoFit/>
              <a:scene3d>
                <a:camera prst="orthographicFront"/>
                <a:lightRig rig="threePt" dir="t"/>
              </a:scene3d>
              <a:sp3d contourW="12700"/>
            </a:bodyPr>
            <a:lstStyle/>
            <a:p>
              <a:pPr>
                <a:lnSpc>
                  <a:spcPct val="130000"/>
                </a:lnSpc>
                <a:defRPr/>
              </a:pPr>
              <a:r>
                <a:rPr lang="zh-CN" altLang="en-US" sz="1000" dirty="0">
                  <a:solidFill>
                    <a:schemeClr val="bg1">
                      <a:lumMod val="50000"/>
                    </a:schemeClr>
                  </a:solidFill>
                  <a:latin typeface="Century Gothic" panose="020B0502020202020204" pitchFamily="34" charset="0"/>
                  <a:ea typeface="+mj-ea"/>
                </a:rPr>
                <a:t>设计源于生活，生活因设计而改变，在生活中追求艺术之美的存在</a:t>
              </a:r>
            </a:p>
          </p:txBody>
        </p:sp>
        <p:sp>
          <p:nvSpPr>
            <p:cNvPr id="11" name="PA-文本框 8">
              <a:extLst>
                <a:ext uri="{FF2B5EF4-FFF2-40B4-BE49-F238E27FC236}">
                  <a16:creationId xmlns:a16="http://schemas.microsoft.com/office/drawing/2014/main" xmlns:p14="http://schemas.microsoft.com/office/powerpoint/2010/main" xmlns:a14="http://schemas.microsoft.com/office/drawing/2010/main" xmlns="" id="{A939F8F9-B1C5-4768-BDBF-FC7A5FDC71D9}"/>
                </a:ext>
              </a:extLst>
            </p:cNvPr>
            <p:cNvSpPr txBox="1"/>
            <p:nvPr>
              <p:custDataLst>
                <p:tags r:id="rId3"/>
              </p:custDataLst>
            </p:nvPr>
          </p:nvSpPr>
          <p:spPr>
            <a:xfrm>
              <a:off x="1877180" y="4889181"/>
              <a:ext cx="902811" cy="307777"/>
            </a:xfrm>
            <a:prstGeom prst="rect">
              <a:avLst/>
            </a:prstGeom>
            <a:noFill/>
          </p:spPr>
          <p:txBody>
            <a:bodyPr wrap="none" rtlCol="0">
              <a:spAutoFit/>
              <a:scene3d>
                <a:camera prst="orthographicFront"/>
                <a:lightRig rig="threePt" dir="t"/>
              </a:scene3d>
              <a:sp3d contourW="12700"/>
            </a:bodyPr>
            <a:lstStyle/>
            <a:p>
              <a:r>
                <a:rPr lang="zh-CN" altLang="en-US" sz="1400" dirty="0">
                  <a:latin typeface="微软雅黑" panose="020B0503020204020204" pitchFamily="34" charset="-122"/>
                  <a:ea typeface="微软雅黑" panose="020B0503020204020204" pitchFamily="34" charset="-122"/>
                </a:rPr>
                <a:t>文字添加</a:t>
              </a:r>
            </a:p>
          </p:txBody>
        </p:sp>
      </p:grpSp>
      <p:sp>
        <p:nvSpPr>
          <p:cNvPr id="24" name="椭圆 11">
            <a:extLst>
              <a:ext uri="{FF2B5EF4-FFF2-40B4-BE49-F238E27FC236}">
                <a16:creationId xmlns:a16="http://schemas.microsoft.com/office/drawing/2014/main" xmlns:p14="http://schemas.microsoft.com/office/powerpoint/2010/main" xmlns:a14="http://schemas.microsoft.com/office/drawing/2010/main" xmlns="" id="{811E207A-4C53-4018-A29A-F8102DBAC3BC}"/>
              </a:ext>
            </a:extLst>
          </p:cNvPr>
          <p:cNvSpPr/>
          <p:nvPr/>
        </p:nvSpPr>
        <p:spPr>
          <a:xfrm>
            <a:off x="1258742" y="4889246"/>
            <a:ext cx="519654" cy="518869"/>
          </a:xfrm>
          <a:custGeom>
            <a:avLst/>
            <a:gdLst>
              <a:gd name="T0" fmla="*/ 2918 w 5837"/>
              <a:gd name="T1" fmla="*/ 0 h 5837"/>
              <a:gd name="T2" fmla="*/ 0 w 5837"/>
              <a:gd name="T3" fmla="*/ 2918 h 5837"/>
              <a:gd name="T4" fmla="*/ 2918 w 5837"/>
              <a:gd name="T5" fmla="*/ 5837 h 5837"/>
              <a:gd name="T6" fmla="*/ 5837 w 5837"/>
              <a:gd name="T7" fmla="*/ 2918 h 5837"/>
              <a:gd name="T8" fmla="*/ 2918 w 5837"/>
              <a:gd name="T9" fmla="*/ 0 h 5837"/>
              <a:gd name="T10" fmla="*/ 1775 w 5837"/>
              <a:gd name="T11" fmla="*/ 1540 h 5837"/>
              <a:gd name="T12" fmla="*/ 1928 w 5837"/>
              <a:gd name="T13" fmla="*/ 1604 h 5837"/>
              <a:gd name="T14" fmla="*/ 3071 w 5837"/>
              <a:gd name="T15" fmla="*/ 2769 h 5837"/>
              <a:gd name="T16" fmla="*/ 3068 w 5837"/>
              <a:gd name="T17" fmla="*/ 3071 h 5837"/>
              <a:gd name="T18" fmla="*/ 2918 w 5837"/>
              <a:gd name="T19" fmla="*/ 3132 h 5837"/>
              <a:gd name="T20" fmla="*/ 2766 w 5837"/>
              <a:gd name="T21" fmla="*/ 3067 h 5837"/>
              <a:gd name="T22" fmla="*/ 1623 w 5837"/>
              <a:gd name="T23" fmla="*/ 1902 h 5837"/>
              <a:gd name="T24" fmla="*/ 1562 w 5837"/>
              <a:gd name="T25" fmla="*/ 1751 h 5837"/>
              <a:gd name="T26" fmla="*/ 1626 w 5837"/>
              <a:gd name="T27" fmla="*/ 1601 h 5837"/>
              <a:gd name="T28" fmla="*/ 1775 w 5837"/>
              <a:gd name="T29" fmla="*/ 1540 h 5837"/>
              <a:gd name="T30" fmla="*/ 2918 w 5837"/>
              <a:gd name="T31" fmla="*/ 5480 h 5837"/>
              <a:gd name="T32" fmla="*/ 357 w 5837"/>
              <a:gd name="T33" fmla="*/ 2918 h 5837"/>
              <a:gd name="T34" fmla="*/ 1209 w 5837"/>
              <a:gd name="T35" fmla="*/ 1011 h 5837"/>
              <a:gd name="T36" fmla="*/ 1351 w 5837"/>
              <a:gd name="T37" fmla="*/ 956 h 5837"/>
              <a:gd name="T38" fmla="*/ 1510 w 5837"/>
              <a:gd name="T39" fmla="*/ 1027 h 5837"/>
              <a:gd name="T40" fmla="*/ 1564 w 5837"/>
              <a:gd name="T41" fmla="*/ 1182 h 5837"/>
              <a:gd name="T42" fmla="*/ 1494 w 5837"/>
              <a:gd name="T43" fmla="*/ 1329 h 5837"/>
              <a:gd name="T44" fmla="*/ 784 w 5837"/>
              <a:gd name="T45" fmla="*/ 2918 h 5837"/>
              <a:gd name="T46" fmla="*/ 2919 w 5837"/>
              <a:gd name="T47" fmla="*/ 5053 h 5837"/>
              <a:gd name="T48" fmla="*/ 5053 w 5837"/>
              <a:gd name="T49" fmla="*/ 2918 h 5837"/>
              <a:gd name="T50" fmla="*/ 3132 w 5837"/>
              <a:gd name="T51" fmla="*/ 794 h 5837"/>
              <a:gd name="T52" fmla="*/ 3132 w 5837"/>
              <a:gd name="T53" fmla="*/ 1766 h 5837"/>
              <a:gd name="T54" fmla="*/ 2918 w 5837"/>
              <a:gd name="T55" fmla="*/ 1979 h 5837"/>
              <a:gd name="T56" fmla="*/ 2705 w 5837"/>
              <a:gd name="T57" fmla="*/ 1766 h 5837"/>
              <a:gd name="T58" fmla="*/ 2705 w 5837"/>
              <a:gd name="T59" fmla="*/ 570 h 5837"/>
              <a:gd name="T60" fmla="*/ 2918 w 5837"/>
              <a:gd name="T61" fmla="*/ 357 h 5837"/>
              <a:gd name="T62" fmla="*/ 2980 w 5837"/>
              <a:gd name="T63" fmla="*/ 358 h 5837"/>
              <a:gd name="T64" fmla="*/ 5480 w 5837"/>
              <a:gd name="T65" fmla="*/ 2918 h 5837"/>
              <a:gd name="T66" fmla="*/ 2918 w 5837"/>
              <a:gd name="T67" fmla="*/ 5480 h 5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837" h="5837">
                <a:moveTo>
                  <a:pt x="2918" y="0"/>
                </a:moveTo>
                <a:cubicBezTo>
                  <a:pt x="1307" y="0"/>
                  <a:pt x="0" y="1307"/>
                  <a:pt x="0" y="2918"/>
                </a:cubicBezTo>
                <a:cubicBezTo>
                  <a:pt x="0" y="4530"/>
                  <a:pt x="1307" y="5837"/>
                  <a:pt x="2918" y="5837"/>
                </a:cubicBezTo>
                <a:cubicBezTo>
                  <a:pt x="4530" y="5837"/>
                  <a:pt x="5837" y="4530"/>
                  <a:pt x="5837" y="2918"/>
                </a:cubicBezTo>
                <a:cubicBezTo>
                  <a:pt x="5837" y="1307"/>
                  <a:pt x="4530" y="0"/>
                  <a:pt x="2918" y="0"/>
                </a:cubicBezTo>
                <a:close/>
                <a:moveTo>
                  <a:pt x="1775" y="1540"/>
                </a:moveTo>
                <a:cubicBezTo>
                  <a:pt x="1833" y="1540"/>
                  <a:pt x="1887" y="1562"/>
                  <a:pt x="1928" y="1604"/>
                </a:cubicBezTo>
                <a:lnTo>
                  <a:pt x="3071" y="2769"/>
                </a:lnTo>
                <a:cubicBezTo>
                  <a:pt x="3153" y="2853"/>
                  <a:pt x="3152" y="2988"/>
                  <a:pt x="3068" y="3071"/>
                </a:cubicBezTo>
                <a:cubicBezTo>
                  <a:pt x="3028" y="3110"/>
                  <a:pt x="2975" y="3132"/>
                  <a:pt x="2918" y="3132"/>
                </a:cubicBezTo>
                <a:cubicBezTo>
                  <a:pt x="2860" y="3132"/>
                  <a:pt x="2806" y="3109"/>
                  <a:pt x="2766" y="3067"/>
                </a:cubicBezTo>
                <a:lnTo>
                  <a:pt x="1623" y="1902"/>
                </a:lnTo>
                <a:cubicBezTo>
                  <a:pt x="1583" y="1862"/>
                  <a:pt x="1562" y="1808"/>
                  <a:pt x="1562" y="1751"/>
                </a:cubicBezTo>
                <a:cubicBezTo>
                  <a:pt x="1562" y="1694"/>
                  <a:pt x="1585" y="1641"/>
                  <a:pt x="1626" y="1601"/>
                </a:cubicBezTo>
                <a:cubicBezTo>
                  <a:pt x="1666" y="1561"/>
                  <a:pt x="1719" y="1540"/>
                  <a:pt x="1775" y="1540"/>
                </a:cubicBezTo>
                <a:close/>
                <a:moveTo>
                  <a:pt x="2918" y="5480"/>
                </a:moveTo>
                <a:cubicBezTo>
                  <a:pt x="1506" y="5480"/>
                  <a:pt x="357" y="4331"/>
                  <a:pt x="357" y="2918"/>
                </a:cubicBezTo>
                <a:cubicBezTo>
                  <a:pt x="357" y="2192"/>
                  <a:pt x="668" y="1497"/>
                  <a:pt x="1209" y="1011"/>
                </a:cubicBezTo>
                <a:cubicBezTo>
                  <a:pt x="1248" y="976"/>
                  <a:pt x="1299" y="956"/>
                  <a:pt x="1351" y="956"/>
                </a:cubicBezTo>
                <a:cubicBezTo>
                  <a:pt x="1412" y="956"/>
                  <a:pt x="1470" y="982"/>
                  <a:pt x="1510" y="1027"/>
                </a:cubicBezTo>
                <a:cubicBezTo>
                  <a:pt x="1548" y="1070"/>
                  <a:pt x="1568" y="1125"/>
                  <a:pt x="1564" y="1182"/>
                </a:cubicBezTo>
                <a:cubicBezTo>
                  <a:pt x="1561" y="1238"/>
                  <a:pt x="1536" y="1291"/>
                  <a:pt x="1494" y="1329"/>
                </a:cubicBezTo>
                <a:cubicBezTo>
                  <a:pt x="1043" y="1733"/>
                  <a:pt x="784" y="2313"/>
                  <a:pt x="784" y="2918"/>
                </a:cubicBezTo>
                <a:cubicBezTo>
                  <a:pt x="784" y="4095"/>
                  <a:pt x="1741" y="5053"/>
                  <a:pt x="2919" y="5053"/>
                </a:cubicBezTo>
                <a:cubicBezTo>
                  <a:pt x="4095" y="5053"/>
                  <a:pt x="5053" y="4095"/>
                  <a:pt x="5053" y="2918"/>
                </a:cubicBezTo>
                <a:cubicBezTo>
                  <a:pt x="5053" y="1833"/>
                  <a:pt x="4201" y="903"/>
                  <a:pt x="3132" y="794"/>
                </a:cubicBezTo>
                <a:lnTo>
                  <a:pt x="3132" y="1766"/>
                </a:lnTo>
                <a:cubicBezTo>
                  <a:pt x="3132" y="1884"/>
                  <a:pt x="3036" y="1979"/>
                  <a:pt x="2918" y="1979"/>
                </a:cubicBezTo>
                <a:cubicBezTo>
                  <a:pt x="2801" y="1979"/>
                  <a:pt x="2705" y="1884"/>
                  <a:pt x="2705" y="1766"/>
                </a:cubicBezTo>
                <a:lnTo>
                  <a:pt x="2705" y="570"/>
                </a:lnTo>
                <a:cubicBezTo>
                  <a:pt x="2705" y="453"/>
                  <a:pt x="2801" y="357"/>
                  <a:pt x="2918" y="357"/>
                </a:cubicBezTo>
                <a:cubicBezTo>
                  <a:pt x="2939" y="357"/>
                  <a:pt x="2960" y="357"/>
                  <a:pt x="2980" y="358"/>
                </a:cubicBezTo>
                <a:cubicBezTo>
                  <a:pt x="4358" y="390"/>
                  <a:pt x="5480" y="1539"/>
                  <a:pt x="5480" y="2918"/>
                </a:cubicBezTo>
                <a:cubicBezTo>
                  <a:pt x="5480" y="4331"/>
                  <a:pt x="4331" y="5480"/>
                  <a:pt x="2918" y="5480"/>
                </a:cubicBezTo>
                <a:close/>
              </a:path>
            </a:pathLst>
          </a:custGeom>
          <a:solidFill>
            <a:srgbClr val="1B75D5"/>
          </a:solidFill>
          <a:ln w="12700" cap="flat" cmpd="sng" algn="ctr">
            <a:noFill/>
            <a:prstDash val="solid"/>
            <a:miter lim="800000"/>
          </a:ln>
          <a:effectLst>
            <a:outerShdw blurRad="508000" dist="254000" dir="5400000" algn="tl" rotWithShape="0">
              <a:prstClr val="black">
                <a:alpha val="20000"/>
              </a:prst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endParaRPr lang="zh-CN" altLang="en-US" kern="0" dirty="0">
              <a:solidFill>
                <a:prstClr val="white"/>
              </a:solidFill>
              <a:latin typeface="Century Gothic" panose="020F0502020204030204"/>
              <a:ea typeface="微软雅黑"/>
            </a:endParaRPr>
          </a:p>
        </p:txBody>
      </p:sp>
      <p:sp>
        <p:nvSpPr>
          <p:cNvPr id="17" name="任意多边形: 形状 16">
            <a:extLst>
              <a:ext uri="{FF2B5EF4-FFF2-40B4-BE49-F238E27FC236}">
                <a16:creationId xmlns:a16="http://schemas.microsoft.com/office/drawing/2014/main" xmlns:p14="http://schemas.microsoft.com/office/powerpoint/2010/main" xmlns:a14="http://schemas.microsoft.com/office/drawing/2010/main" xmlns="" id="{76B38B88-E377-4164-95E3-39C2C9346C0B}"/>
              </a:ext>
            </a:extLst>
          </p:cNvPr>
          <p:cNvSpPr/>
          <p:nvPr/>
        </p:nvSpPr>
        <p:spPr>
          <a:xfrm rot="1796844">
            <a:off x="7104496" y="1903820"/>
            <a:ext cx="3283816" cy="4097657"/>
          </a:xfrm>
          <a:custGeom>
            <a:avLst/>
            <a:gdLst>
              <a:gd name="connsiteX0" fmla="*/ 2547788 w 3283816"/>
              <a:gd name="connsiteY0" fmla="*/ 798160 h 4097657"/>
              <a:gd name="connsiteX1" fmla="*/ 2811734 w 3283816"/>
              <a:gd name="connsiteY1" fmla="*/ 717536 h 4097657"/>
              <a:gd name="connsiteX2" fmla="*/ 3283816 w 3283816"/>
              <a:gd name="connsiteY2" fmla="*/ 1189618 h 4097657"/>
              <a:gd name="connsiteX3" fmla="*/ 3283815 w 3283816"/>
              <a:gd name="connsiteY3" fmla="*/ 2908040 h 4097657"/>
              <a:gd name="connsiteX4" fmla="*/ 2811733 w 3283816"/>
              <a:gd name="connsiteY4" fmla="*/ 3380122 h 4097657"/>
              <a:gd name="connsiteX5" fmla="*/ 2811734 w 3283816"/>
              <a:gd name="connsiteY5" fmla="*/ 3380121 h 4097657"/>
              <a:gd name="connsiteX6" fmla="*/ 2339652 w 3283816"/>
              <a:gd name="connsiteY6" fmla="*/ 2908039 h 4097657"/>
              <a:gd name="connsiteX7" fmla="*/ 2339652 w 3283816"/>
              <a:gd name="connsiteY7" fmla="*/ 1189618 h 4097657"/>
              <a:gd name="connsiteX8" fmla="*/ 2547788 w 3283816"/>
              <a:gd name="connsiteY8" fmla="*/ 798160 h 4097657"/>
              <a:gd name="connsiteX9" fmla="*/ 1377963 w 3283816"/>
              <a:gd name="connsiteY9" fmla="*/ 80624 h 4097657"/>
              <a:gd name="connsiteX10" fmla="*/ 1641909 w 3283816"/>
              <a:gd name="connsiteY10" fmla="*/ 0 h 4097657"/>
              <a:gd name="connsiteX11" fmla="*/ 2113991 w 3283816"/>
              <a:gd name="connsiteY11" fmla="*/ 472082 h 4097657"/>
              <a:gd name="connsiteX12" fmla="*/ 2113990 w 3283816"/>
              <a:gd name="connsiteY12" fmla="*/ 3625575 h 4097657"/>
              <a:gd name="connsiteX13" fmla="*/ 1641908 w 3283816"/>
              <a:gd name="connsiteY13" fmla="*/ 4097657 h 4097657"/>
              <a:gd name="connsiteX14" fmla="*/ 1641909 w 3283816"/>
              <a:gd name="connsiteY14" fmla="*/ 4097656 h 4097657"/>
              <a:gd name="connsiteX15" fmla="*/ 1169827 w 3283816"/>
              <a:gd name="connsiteY15" fmla="*/ 3625574 h 4097657"/>
              <a:gd name="connsiteX16" fmla="*/ 1169826 w 3283816"/>
              <a:gd name="connsiteY16" fmla="*/ 472082 h 4097657"/>
              <a:gd name="connsiteX17" fmla="*/ 1377963 w 3283816"/>
              <a:gd name="connsiteY17" fmla="*/ 80624 h 4097657"/>
              <a:gd name="connsiteX18" fmla="*/ 208136 w 3283816"/>
              <a:gd name="connsiteY18" fmla="*/ 583495 h 4097657"/>
              <a:gd name="connsiteX19" fmla="*/ 472082 w 3283816"/>
              <a:gd name="connsiteY19" fmla="*/ 502871 h 4097657"/>
              <a:gd name="connsiteX20" fmla="*/ 944164 w 3283816"/>
              <a:gd name="connsiteY20" fmla="*/ 974953 h 4097657"/>
              <a:gd name="connsiteX21" fmla="*/ 944163 w 3283816"/>
              <a:gd name="connsiteY21" fmla="*/ 3122704 h 4097657"/>
              <a:gd name="connsiteX22" fmla="*/ 472081 w 3283816"/>
              <a:gd name="connsiteY22" fmla="*/ 3594786 h 4097657"/>
              <a:gd name="connsiteX23" fmla="*/ 472082 w 3283816"/>
              <a:gd name="connsiteY23" fmla="*/ 3594785 h 4097657"/>
              <a:gd name="connsiteX24" fmla="*/ 0 w 3283816"/>
              <a:gd name="connsiteY24" fmla="*/ 3122703 h 4097657"/>
              <a:gd name="connsiteX25" fmla="*/ 0 w 3283816"/>
              <a:gd name="connsiteY25" fmla="*/ 974953 h 4097657"/>
              <a:gd name="connsiteX26" fmla="*/ 208136 w 3283816"/>
              <a:gd name="connsiteY26" fmla="*/ 583495 h 409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83816" h="4097657">
                <a:moveTo>
                  <a:pt x="2547788" y="798160"/>
                </a:moveTo>
                <a:cubicBezTo>
                  <a:pt x="2623133" y="747258"/>
                  <a:pt x="2713962" y="717536"/>
                  <a:pt x="2811734" y="717536"/>
                </a:cubicBezTo>
                <a:cubicBezTo>
                  <a:pt x="3072458" y="717536"/>
                  <a:pt x="3283816" y="928894"/>
                  <a:pt x="3283816" y="1189618"/>
                </a:cubicBezTo>
                <a:cubicBezTo>
                  <a:pt x="3283816" y="1762425"/>
                  <a:pt x="3283815" y="2335233"/>
                  <a:pt x="3283815" y="2908040"/>
                </a:cubicBezTo>
                <a:cubicBezTo>
                  <a:pt x="3283814" y="3168764"/>
                  <a:pt x="3072457" y="3380122"/>
                  <a:pt x="2811733" y="3380122"/>
                </a:cubicBezTo>
                <a:lnTo>
                  <a:pt x="2811734" y="3380121"/>
                </a:lnTo>
                <a:cubicBezTo>
                  <a:pt x="2551010" y="3380121"/>
                  <a:pt x="2339652" y="3168763"/>
                  <a:pt x="2339652" y="2908039"/>
                </a:cubicBezTo>
                <a:lnTo>
                  <a:pt x="2339652" y="1189618"/>
                </a:lnTo>
                <a:cubicBezTo>
                  <a:pt x="2339652" y="1026665"/>
                  <a:pt x="2422213" y="882997"/>
                  <a:pt x="2547788" y="798160"/>
                </a:cubicBezTo>
                <a:close/>
                <a:moveTo>
                  <a:pt x="1377963" y="80624"/>
                </a:moveTo>
                <a:cubicBezTo>
                  <a:pt x="1453307" y="29722"/>
                  <a:pt x="1544137" y="0"/>
                  <a:pt x="1641909" y="0"/>
                </a:cubicBezTo>
                <a:cubicBezTo>
                  <a:pt x="1902633" y="0"/>
                  <a:pt x="2113990" y="211358"/>
                  <a:pt x="2113991" y="472082"/>
                </a:cubicBezTo>
                <a:cubicBezTo>
                  <a:pt x="2113990" y="1523246"/>
                  <a:pt x="2113989" y="2574411"/>
                  <a:pt x="2113990" y="3625575"/>
                </a:cubicBezTo>
                <a:cubicBezTo>
                  <a:pt x="2113990" y="3886299"/>
                  <a:pt x="1902631" y="4097657"/>
                  <a:pt x="1641908" y="4097657"/>
                </a:cubicBezTo>
                <a:lnTo>
                  <a:pt x="1641909" y="4097656"/>
                </a:lnTo>
                <a:cubicBezTo>
                  <a:pt x="1381184" y="4097656"/>
                  <a:pt x="1169826" y="3886298"/>
                  <a:pt x="1169827" y="3625574"/>
                </a:cubicBezTo>
                <a:lnTo>
                  <a:pt x="1169826" y="472082"/>
                </a:lnTo>
                <a:cubicBezTo>
                  <a:pt x="1169826" y="309130"/>
                  <a:pt x="1252388" y="165461"/>
                  <a:pt x="1377963" y="80624"/>
                </a:cubicBezTo>
                <a:close/>
                <a:moveTo>
                  <a:pt x="208136" y="583495"/>
                </a:moveTo>
                <a:cubicBezTo>
                  <a:pt x="283481" y="532593"/>
                  <a:pt x="374311" y="502871"/>
                  <a:pt x="472082" y="502871"/>
                </a:cubicBezTo>
                <a:cubicBezTo>
                  <a:pt x="732806" y="502871"/>
                  <a:pt x="944164" y="714229"/>
                  <a:pt x="944164" y="974953"/>
                </a:cubicBezTo>
                <a:cubicBezTo>
                  <a:pt x="944164" y="1690870"/>
                  <a:pt x="944163" y="2406787"/>
                  <a:pt x="944163" y="3122704"/>
                </a:cubicBezTo>
                <a:cubicBezTo>
                  <a:pt x="944163" y="3383428"/>
                  <a:pt x="732805" y="3594786"/>
                  <a:pt x="472081" y="3594786"/>
                </a:cubicBezTo>
                <a:lnTo>
                  <a:pt x="472082" y="3594785"/>
                </a:lnTo>
                <a:cubicBezTo>
                  <a:pt x="211358" y="3594785"/>
                  <a:pt x="0" y="3383427"/>
                  <a:pt x="0" y="3122703"/>
                </a:cubicBezTo>
                <a:lnTo>
                  <a:pt x="0" y="974953"/>
                </a:lnTo>
                <a:cubicBezTo>
                  <a:pt x="0" y="812001"/>
                  <a:pt x="82562" y="668331"/>
                  <a:pt x="208136" y="583495"/>
                </a:cubicBezTo>
                <a:close/>
              </a:path>
            </a:pathLst>
          </a:custGeom>
          <a:blipFill dpi="0" rotWithShape="1">
            <a:blip r:embed="rId8">
              <a:extLst>
                <a:ext uri="{BEBA8EAE-BF5A-486C-A8C5-ECC9F3942E4B}">
                  <a14:imgProps xmlns:a14="http://schemas.microsoft.com/office/drawing/2010/main">
                    <a14:imgLayer r:embed="rId9">
                      <a14:imgEffect>
                        <a14:colorTemperature colorTemp="7200"/>
                      </a14:imgEffect>
                    </a14:imgLayer>
                  </a14:imgProps>
                </a:ext>
              </a:extLst>
            </a:blip>
            <a:srcRect/>
            <a:tile tx="0" ty="0" sx="100000" sy="100000" flip="none" algn="br"/>
          </a:blipFill>
          <a:ln w="44450" cap="flat" cmpd="sng" algn="ctr">
            <a:solidFill>
              <a:schemeClr val="bg1"/>
            </a:solid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sp>
        <p:nvSpPr>
          <p:cNvPr id="18" name="椭圆 17">
            <a:extLst>
              <a:ext uri="{FF2B5EF4-FFF2-40B4-BE49-F238E27FC236}">
                <a16:creationId xmlns:a16="http://schemas.microsoft.com/office/drawing/2014/main" xmlns:p14="http://schemas.microsoft.com/office/powerpoint/2010/main" xmlns:a14="http://schemas.microsoft.com/office/drawing/2010/main" xmlns="" id="{10310370-CBCB-45AC-8FB9-060FE14C4684}"/>
              </a:ext>
            </a:extLst>
          </p:cNvPr>
          <p:cNvSpPr/>
          <p:nvPr/>
        </p:nvSpPr>
        <p:spPr>
          <a:xfrm>
            <a:off x="452533" y="334827"/>
            <a:ext cx="519654" cy="519654"/>
          </a:xfrm>
          <a:prstGeom prst="ellipse">
            <a:avLst/>
          </a:prstGeom>
          <a:solidFill>
            <a:srgbClr val="1B75D5"/>
          </a:soli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sp>
        <p:nvSpPr>
          <p:cNvPr id="19" name="椭圆 18">
            <a:extLst>
              <a:ext uri="{FF2B5EF4-FFF2-40B4-BE49-F238E27FC236}">
                <a16:creationId xmlns:a16="http://schemas.microsoft.com/office/drawing/2014/main" xmlns:p14="http://schemas.microsoft.com/office/powerpoint/2010/main" xmlns:a14="http://schemas.microsoft.com/office/drawing/2010/main" xmlns="" id="{1F3E2B55-6CAF-4E5B-91BE-D7DB59B899CA}"/>
              </a:ext>
            </a:extLst>
          </p:cNvPr>
          <p:cNvSpPr/>
          <p:nvPr/>
        </p:nvSpPr>
        <p:spPr>
          <a:xfrm>
            <a:off x="694696" y="334827"/>
            <a:ext cx="519654" cy="519654"/>
          </a:xfrm>
          <a:prstGeom prst="ellipse">
            <a:avLst/>
          </a:prstGeom>
          <a:gradFill flip="none" rotWithShape="1">
            <a:gsLst>
              <a:gs pos="0">
                <a:srgbClr val="FF5353">
                  <a:lumMod val="75000"/>
                </a:srgbClr>
              </a:gs>
              <a:gs pos="100000">
                <a:srgbClr val="FF5353"/>
              </a:gs>
            </a:gsLst>
            <a:lin ang="18900000" scaled="1"/>
            <a:tileRect/>
          </a:gra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sp>
        <p:nvSpPr>
          <p:cNvPr id="20" name="PA-文本框 8">
            <a:extLst>
              <a:ext uri="{FF2B5EF4-FFF2-40B4-BE49-F238E27FC236}">
                <a16:creationId xmlns:a16="http://schemas.microsoft.com/office/drawing/2014/main" xmlns:p14="http://schemas.microsoft.com/office/powerpoint/2010/main" xmlns:a14="http://schemas.microsoft.com/office/drawing/2010/main" xmlns="" id="{5CA8B1C2-0DD1-4085-9463-4CF863FBD7B3}"/>
              </a:ext>
            </a:extLst>
          </p:cNvPr>
          <p:cNvSpPr txBox="1"/>
          <p:nvPr>
            <p:custDataLst>
              <p:tags r:id="rId1"/>
            </p:custDataLst>
          </p:nvPr>
        </p:nvSpPr>
        <p:spPr>
          <a:xfrm>
            <a:off x="1363807" y="353066"/>
            <a:ext cx="2339102" cy="523220"/>
          </a:xfrm>
          <a:prstGeom prst="rect">
            <a:avLst/>
          </a:prstGeom>
          <a:noFill/>
        </p:spPr>
        <p:txBody>
          <a:bodyPr wrap="none" rtlCol="0">
            <a:spAutoFit/>
            <a:scene3d>
              <a:camera prst="orthographicFront"/>
              <a:lightRig rig="threePt" dir="t"/>
            </a:scene3d>
            <a:sp3d contourW="12700"/>
          </a:bodyPr>
          <a:lstStyle/>
          <a:p>
            <a:r>
              <a:rPr lang="zh-CN" altLang="en-US" sz="2800" dirty="0">
                <a:latin typeface="微软雅黑" panose="020B0503020204020204" pitchFamily="34" charset="-122"/>
                <a:ea typeface="微软雅黑" panose="020B0503020204020204" pitchFamily="34" charset="-122"/>
              </a:rPr>
              <a:t>标题文字添加</a:t>
            </a:r>
          </a:p>
        </p:txBody>
      </p:sp>
      <p:sp>
        <p:nvSpPr>
          <p:cNvPr id="21" name="矩形 20">
            <a:extLst>
              <a:ext uri="{FF2B5EF4-FFF2-40B4-BE49-F238E27FC236}">
                <a16:creationId xmlns:a16="http://schemas.microsoft.com/office/drawing/2014/main" xmlns:p14="http://schemas.microsoft.com/office/powerpoint/2010/main" xmlns:a14="http://schemas.microsoft.com/office/drawing/2010/main" xmlns="" id="{1D539643-94BF-4876-93C8-BD035FF80B47}"/>
              </a:ext>
            </a:extLst>
          </p:cNvPr>
          <p:cNvSpPr/>
          <p:nvPr/>
        </p:nvSpPr>
        <p:spPr bwMode="auto">
          <a:xfrm>
            <a:off x="3768111" y="416416"/>
            <a:ext cx="4493629" cy="396519"/>
          </a:xfrm>
          <a:prstGeom prst="rect">
            <a:avLst/>
          </a:prstGeom>
        </p:spPr>
        <p:txBody>
          <a:bodyPr wrap="square">
            <a:spAutoFit/>
            <a:scene3d>
              <a:camera prst="orthographicFront"/>
              <a:lightRig rig="threePt" dir="t"/>
            </a:scene3d>
            <a:sp3d contourW="12700"/>
          </a:bodyPr>
          <a:lstStyle/>
          <a:p>
            <a:pPr>
              <a:lnSpc>
                <a:spcPct val="130000"/>
              </a:lnSpc>
              <a:defRPr/>
            </a:pPr>
            <a:r>
              <a:rPr lang="zh-CN" altLang="en-US" sz="800" dirty="0">
                <a:solidFill>
                  <a:schemeClr val="bg1">
                    <a:lumMod val="75000"/>
                  </a:schemeClr>
                </a:solidFill>
                <a:latin typeface="Century Gothic" panose="020B0502020202020204" pitchFamily="34" charset="0"/>
                <a:ea typeface="+mj-ea"/>
              </a:rPr>
              <a:t>设计源于生活，生活因设计而改变，在生活中追求艺术之美的存在设计源于生活，生活因设计而改变，在生活中追求艺术之美的存在设计源于生活</a:t>
            </a:r>
          </a:p>
        </p:txBody>
      </p:sp>
      <p:sp>
        <p:nvSpPr>
          <p:cNvPr id="22" name="PA-文本框 8">
            <a:extLst>
              <a:ext uri="{FF2B5EF4-FFF2-40B4-BE49-F238E27FC236}">
                <a16:creationId xmlns:a16="http://schemas.microsoft.com/office/drawing/2014/main" xmlns:p14="http://schemas.microsoft.com/office/powerpoint/2010/main" xmlns:a14="http://schemas.microsoft.com/office/drawing/2010/main" xmlns="" id="{3DCDE0C9-0619-42CE-A06E-C51C6887D183}"/>
              </a:ext>
            </a:extLst>
          </p:cNvPr>
          <p:cNvSpPr txBox="1"/>
          <p:nvPr>
            <p:custDataLst>
              <p:tags r:id="rId2"/>
            </p:custDataLst>
          </p:nvPr>
        </p:nvSpPr>
        <p:spPr>
          <a:xfrm>
            <a:off x="784371" y="365766"/>
            <a:ext cx="357790" cy="461665"/>
          </a:xfrm>
          <a:prstGeom prst="rect">
            <a:avLst/>
          </a:prstGeom>
          <a:noFill/>
        </p:spPr>
        <p:txBody>
          <a:bodyPr wrap="none" rtlCol="0">
            <a:spAutoFit/>
            <a:scene3d>
              <a:camera prst="orthographicFront"/>
              <a:lightRig rig="threePt" dir="t"/>
            </a:scene3d>
            <a:sp3d contourW="12700"/>
          </a:bodyPr>
          <a:lstStyle/>
          <a:p>
            <a:pPr algn="ctr"/>
            <a:r>
              <a:rPr lang="en-US" altLang="zh-CN" sz="2400" b="1" dirty="0">
                <a:solidFill>
                  <a:schemeClr val="bg1"/>
                </a:solidFill>
                <a:latin typeface="Century Gothic" panose="020B0502020202020204" pitchFamily="34" charset="0"/>
                <a:ea typeface="微软雅黑" panose="020B0503020204020204" pitchFamily="34" charset="-122"/>
              </a:rPr>
              <a:t>2</a:t>
            </a:r>
            <a:endParaRPr lang="zh-CN" altLang="en-US" sz="2400" b="1" dirty="0">
              <a:solidFill>
                <a:schemeClr val="bg1"/>
              </a:solidFill>
              <a:latin typeface="Century Gothic" panose="020B0502020202020204" pitchFamily="34" charset="0"/>
              <a:ea typeface="微软雅黑" panose="020B0503020204020204" pitchFamily="34" charset="-122"/>
            </a:endParaRPr>
          </a:p>
        </p:txBody>
      </p:sp>
    </p:spTree>
    <p:extLst>
      <p:ext uri="{BB962C8B-B14F-4D97-AF65-F5344CB8AC3E}">
        <p14:creationId xmlns:p14="http://schemas.microsoft.com/office/powerpoint/2010/main" val="2942230415"/>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childTnLst>
                          </p:cTn>
                        </p:par>
                        <p:par>
                          <p:cTn id="15" fill="hold">
                            <p:stCondLst>
                              <p:cond delay="1500"/>
                            </p:stCondLst>
                            <p:childTnLst>
                              <p:par>
                                <p:cTn id="16" presetID="53" presetClass="entr" presetSubtype="16" fill="hold" grpId="0" nodeType="after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p:cTn id="18" dur="500" fill="hold"/>
                                        <p:tgtEl>
                                          <p:spTgt spid="23"/>
                                        </p:tgtEl>
                                        <p:attrNameLst>
                                          <p:attrName>ppt_w</p:attrName>
                                        </p:attrNameLst>
                                      </p:cBhvr>
                                      <p:tavLst>
                                        <p:tav tm="0">
                                          <p:val>
                                            <p:fltVal val="0"/>
                                          </p:val>
                                        </p:tav>
                                        <p:tav tm="100000">
                                          <p:val>
                                            <p:strVal val="#ppt_w"/>
                                          </p:val>
                                        </p:tav>
                                      </p:tavLst>
                                    </p:anim>
                                    <p:anim calcmode="lin" valueType="num">
                                      <p:cBhvr>
                                        <p:cTn id="19" dur="500" fill="hold"/>
                                        <p:tgtEl>
                                          <p:spTgt spid="23"/>
                                        </p:tgtEl>
                                        <p:attrNameLst>
                                          <p:attrName>ppt_h</p:attrName>
                                        </p:attrNameLst>
                                      </p:cBhvr>
                                      <p:tavLst>
                                        <p:tav tm="0">
                                          <p:val>
                                            <p:fltVal val="0"/>
                                          </p:val>
                                        </p:tav>
                                        <p:tav tm="100000">
                                          <p:val>
                                            <p:strVal val="#ppt_h"/>
                                          </p:val>
                                        </p:tav>
                                      </p:tavLst>
                                    </p:anim>
                                    <p:animEffect transition="in" filter="fade">
                                      <p:cBhvr>
                                        <p:cTn id="20" dur="500"/>
                                        <p:tgtEl>
                                          <p:spTgt spid="23"/>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left)">
                                      <p:cBhvr>
                                        <p:cTn id="24" dur="500"/>
                                        <p:tgtEl>
                                          <p:spTgt spid="27"/>
                                        </p:tgtEl>
                                      </p:cBhvr>
                                    </p:animEffect>
                                  </p:childTnLst>
                                </p:cTn>
                              </p:par>
                            </p:childTnLst>
                          </p:cTn>
                        </p:par>
                        <p:par>
                          <p:cTn id="25" fill="hold">
                            <p:stCondLst>
                              <p:cond delay="2500"/>
                            </p:stCondLst>
                            <p:childTnLst>
                              <p:par>
                                <p:cTn id="26" presetID="53" presetClass="entr" presetSubtype="16"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p:cTn id="28" dur="500" fill="hold"/>
                                        <p:tgtEl>
                                          <p:spTgt spid="24"/>
                                        </p:tgtEl>
                                        <p:attrNameLst>
                                          <p:attrName>ppt_w</p:attrName>
                                        </p:attrNameLst>
                                      </p:cBhvr>
                                      <p:tavLst>
                                        <p:tav tm="0">
                                          <p:val>
                                            <p:fltVal val="0"/>
                                          </p:val>
                                        </p:tav>
                                        <p:tav tm="100000">
                                          <p:val>
                                            <p:strVal val="#ppt_w"/>
                                          </p:val>
                                        </p:tav>
                                      </p:tavLst>
                                    </p:anim>
                                    <p:anim calcmode="lin" valueType="num">
                                      <p:cBhvr>
                                        <p:cTn id="29" dur="500" fill="hold"/>
                                        <p:tgtEl>
                                          <p:spTgt spid="24"/>
                                        </p:tgtEl>
                                        <p:attrNameLst>
                                          <p:attrName>ppt_h</p:attrName>
                                        </p:attrNameLst>
                                      </p:cBhvr>
                                      <p:tavLst>
                                        <p:tav tm="0">
                                          <p:val>
                                            <p:fltVal val="0"/>
                                          </p:val>
                                        </p:tav>
                                        <p:tav tm="100000">
                                          <p:val>
                                            <p:strVal val="#ppt_h"/>
                                          </p:val>
                                        </p:tav>
                                      </p:tavLst>
                                    </p:anim>
                                    <p:animEffect transition="in" filter="fade">
                                      <p:cBhvr>
                                        <p:cTn id="30" dur="500"/>
                                        <p:tgtEl>
                                          <p:spTgt spid="24"/>
                                        </p:tgtEl>
                                      </p:cBhvr>
                                    </p:animEffect>
                                  </p:childTnLst>
                                </p:cTn>
                              </p:par>
                            </p:childTnLst>
                          </p:cTn>
                        </p:par>
                        <p:par>
                          <p:cTn id="31" fill="hold">
                            <p:stCondLst>
                              <p:cond delay="3000"/>
                            </p:stCondLst>
                            <p:childTnLst>
                              <p:par>
                                <p:cTn id="32" presetID="22" presetClass="entr" presetSubtype="8" fill="hold" nodeType="after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wipe(left)">
                                      <p:cBhvr>
                                        <p:cTn id="3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p14="http://schemas.microsoft.com/office/powerpoint/2010/main" xmlns:a14="http://schemas.microsoft.com/office/drawing/2010/main" xmlns="" id="{2CFC161B-F516-414E-9D77-E26CDB360AAA}"/>
              </a:ext>
            </a:extLst>
          </p:cNvPr>
          <p:cNvGrpSpPr/>
          <p:nvPr/>
        </p:nvGrpSpPr>
        <p:grpSpPr>
          <a:xfrm>
            <a:off x="5974512" y="2389052"/>
            <a:ext cx="4658443" cy="1164186"/>
            <a:chOff x="7576976" y="2947217"/>
            <a:chExt cx="4658443" cy="1164186"/>
          </a:xfrm>
        </p:grpSpPr>
        <p:sp>
          <p:nvSpPr>
            <p:cNvPr id="3" name="矩形 2">
              <a:extLst>
                <a:ext uri="{FF2B5EF4-FFF2-40B4-BE49-F238E27FC236}">
                  <a16:creationId xmlns:a16="http://schemas.microsoft.com/office/drawing/2014/main" xmlns:p14="http://schemas.microsoft.com/office/powerpoint/2010/main" xmlns:a14="http://schemas.microsoft.com/office/drawing/2010/main" xmlns="" id="{B336B06D-6F38-4F2B-97AD-342C150DA746}"/>
                </a:ext>
              </a:extLst>
            </p:cNvPr>
            <p:cNvSpPr/>
            <p:nvPr/>
          </p:nvSpPr>
          <p:spPr bwMode="auto">
            <a:xfrm>
              <a:off x="7576976" y="3322726"/>
              <a:ext cx="4658443" cy="788677"/>
            </a:xfrm>
            <a:prstGeom prst="rect">
              <a:avLst/>
            </a:prstGeom>
          </p:spPr>
          <p:txBody>
            <a:bodyPr wrap="square">
              <a:spAutoFit/>
              <a:scene3d>
                <a:camera prst="orthographicFront"/>
                <a:lightRig rig="threePt" dir="t"/>
              </a:scene3d>
              <a:sp3d contourW="12700"/>
            </a:bodyPr>
            <a:lstStyle/>
            <a:p>
              <a:pPr>
                <a:lnSpc>
                  <a:spcPct val="130000"/>
                </a:lnSpc>
                <a:defRPr/>
              </a:pPr>
              <a:r>
                <a:rPr lang="zh-CN" altLang="en-US" sz="1200" dirty="0">
                  <a:solidFill>
                    <a:schemeClr val="bg1">
                      <a:lumMod val="50000"/>
                    </a:schemeClr>
                  </a:solidFill>
                  <a:latin typeface="Century Gothic" panose="020B0502020202020204" pitchFamily="34" charset="0"/>
                  <a:ea typeface="+mj-ea"/>
                </a:rPr>
                <a:t>设计源于生活，生活因设计而改变在生活中追求艺术之美的存在设计源于生活生活因设计而改变，在生活中追求艺术之美的存在设计源于生活设计源于生活</a:t>
              </a:r>
            </a:p>
          </p:txBody>
        </p:sp>
        <p:sp>
          <p:nvSpPr>
            <p:cNvPr id="4" name="PA-文本框 8">
              <a:extLst>
                <a:ext uri="{FF2B5EF4-FFF2-40B4-BE49-F238E27FC236}">
                  <a16:creationId xmlns:a16="http://schemas.microsoft.com/office/drawing/2014/main" xmlns:p14="http://schemas.microsoft.com/office/powerpoint/2010/main" xmlns:a14="http://schemas.microsoft.com/office/drawing/2010/main" xmlns="" id="{CD4F46CF-5C65-4882-AE0A-DD68D432D5A5}"/>
                </a:ext>
              </a:extLst>
            </p:cNvPr>
            <p:cNvSpPr txBox="1"/>
            <p:nvPr>
              <p:custDataLst>
                <p:tags r:id="rId5"/>
              </p:custDataLst>
            </p:nvPr>
          </p:nvSpPr>
          <p:spPr>
            <a:xfrm>
              <a:off x="7576978" y="2947217"/>
              <a:ext cx="1723549" cy="400110"/>
            </a:xfrm>
            <a:prstGeom prst="rect">
              <a:avLst/>
            </a:prstGeom>
            <a:noFill/>
          </p:spPr>
          <p:txBody>
            <a:bodyPr wrap="none" rtlCol="0">
              <a:spAutoFit/>
              <a:scene3d>
                <a:camera prst="orthographicFront"/>
                <a:lightRig rig="threePt" dir="t"/>
              </a:scene3d>
              <a:sp3d contourW="12700"/>
            </a:bodyPr>
            <a:lstStyle/>
            <a:p>
              <a:r>
                <a:rPr lang="zh-CN" altLang="en-US" sz="2000" dirty="0">
                  <a:latin typeface="微软雅黑" panose="020B0503020204020204" pitchFamily="34" charset="-122"/>
                  <a:ea typeface="微软雅黑" panose="020B0503020204020204" pitchFamily="34" charset="-122"/>
                </a:rPr>
                <a:t>标题文字添加</a:t>
              </a:r>
            </a:p>
          </p:txBody>
        </p:sp>
      </p:grpSp>
      <p:grpSp>
        <p:nvGrpSpPr>
          <p:cNvPr id="134" name="组合 133">
            <a:extLst>
              <a:ext uri="{FF2B5EF4-FFF2-40B4-BE49-F238E27FC236}">
                <a16:creationId xmlns:a16="http://schemas.microsoft.com/office/drawing/2014/main" xmlns:p14="http://schemas.microsoft.com/office/powerpoint/2010/main" xmlns:a14="http://schemas.microsoft.com/office/drawing/2010/main" xmlns="" id="{6D281345-986F-4C74-8B9D-CE98F58D4758}"/>
              </a:ext>
            </a:extLst>
          </p:cNvPr>
          <p:cNvGrpSpPr/>
          <p:nvPr/>
        </p:nvGrpSpPr>
        <p:grpSpPr>
          <a:xfrm>
            <a:off x="6680789" y="4025581"/>
            <a:ext cx="3914066" cy="530544"/>
            <a:chOff x="6680789" y="4025581"/>
            <a:chExt cx="3914066" cy="530544"/>
          </a:xfrm>
        </p:grpSpPr>
        <p:sp>
          <p:nvSpPr>
            <p:cNvPr id="6" name="矩形 5">
              <a:extLst>
                <a:ext uri="{FF2B5EF4-FFF2-40B4-BE49-F238E27FC236}">
                  <a16:creationId xmlns:a16="http://schemas.microsoft.com/office/drawing/2014/main" xmlns:p14="http://schemas.microsoft.com/office/powerpoint/2010/main" xmlns:a14="http://schemas.microsoft.com/office/drawing/2010/main" xmlns="" id="{48F8F7D5-4913-4B72-BBE6-1A6E97AA89A1}"/>
                </a:ext>
              </a:extLst>
            </p:cNvPr>
            <p:cNvSpPr/>
            <p:nvPr/>
          </p:nvSpPr>
          <p:spPr bwMode="auto">
            <a:xfrm>
              <a:off x="6680789" y="4283615"/>
              <a:ext cx="3914066" cy="272510"/>
            </a:xfrm>
            <a:prstGeom prst="rect">
              <a:avLst/>
            </a:prstGeom>
          </p:spPr>
          <p:txBody>
            <a:bodyPr wrap="square">
              <a:spAutoFit/>
              <a:scene3d>
                <a:camera prst="orthographicFront"/>
                <a:lightRig rig="threePt" dir="t"/>
              </a:scene3d>
              <a:sp3d contourW="12700"/>
            </a:bodyPr>
            <a:lstStyle/>
            <a:p>
              <a:pPr>
                <a:lnSpc>
                  <a:spcPct val="130000"/>
                </a:lnSpc>
                <a:defRPr/>
              </a:pPr>
              <a:r>
                <a:rPr lang="zh-CN" altLang="en-US" sz="1000" dirty="0">
                  <a:solidFill>
                    <a:schemeClr val="bg1">
                      <a:lumMod val="50000"/>
                    </a:schemeClr>
                  </a:solidFill>
                  <a:latin typeface="Century Gothic" panose="020B0502020202020204" pitchFamily="34" charset="0"/>
                  <a:ea typeface="+mj-ea"/>
                </a:rPr>
                <a:t>设计源于生活，生活因设计而改变，在生活中追求艺术之美的存在</a:t>
              </a:r>
            </a:p>
          </p:txBody>
        </p:sp>
        <p:sp>
          <p:nvSpPr>
            <p:cNvPr id="7" name="PA-文本框 8">
              <a:extLst>
                <a:ext uri="{FF2B5EF4-FFF2-40B4-BE49-F238E27FC236}">
                  <a16:creationId xmlns:a16="http://schemas.microsoft.com/office/drawing/2014/main" xmlns:p14="http://schemas.microsoft.com/office/powerpoint/2010/main" xmlns:a14="http://schemas.microsoft.com/office/drawing/2010/main" xmlns="" id="{001EF44B-2CF7-4966-912F-91686344A1D1}"/>
                </a:ext>
              </a:extLst>
            </p:cNvPr>
            <p:cNvSpPr txBox="1"/>
            <p:nvPr>
              <p:custDataLst>
                <p:tags r:id="rId4"/>
              </p:custDataLst>
            </p:nvPr>
          </p:nvSpPr>
          <p:spPr>
            <a:xfrm>
              <a:off x="6680790" y="4025581"/>
              <a:ext cx="902811" cy="307777"/>
            </a:xfrm>
            <a:prstGeom prst="rect">
              <a:avLst/>
            </a:prstGeom>
            <a:noFill/>
          </p:spPr>
          <p:txBody>
            <a:bodyPr wrap="none" rtlCol="0">
              <a:spAutoFit/>
              <a:scene3d>
                <a:camera prst="orthographicFront"/>
                <a:lightRig rig="threePt" dir="t"/>
              </a:scene3d>
              <a:sp3d contourW="12700"/>
            </a:bodyPr>
            <a:lstStyle/>
            <a:p>
              <a:r>
                <a:rPr lang="zh-CN" altLang="en-US" sz="1400" dirty="0">
                  <a:latin typeface="微软雅黑" panose="020B0503020204020204" pitchFamily="34" charset="-122"/>
                  <a:ea typeface="微软雅黑" panose="020B0503020204020204" pitchFamily="34" charset="-122"/>
                </a:rPr>
                <a:t>文字添加</a:t>
              </a:r>
            </a:p>
          </p:txBody>
        </p:sp>
      </p:grpSp>
      <p:sp>
        <p:nvSpPr>
          <p:cNvPr id="132" name="椭圆 7">
            <a:extLst>
              <a:ext uri="{FF2B5EF4-FFF2-40B4-BE49-F238E27FC236}">
                <a16:creationId xmlns:a16="http://schemas.microsoft.com/office/drawing/2014/main" xmlns:p14="http://schemas.microsoft.com/office/powerpoint/2010/main" xmlns:a14="http://schemas.microsoft.com/office/drawing/2010/main" xmlns="" id="{F4A01B02-E4BC-4DEB-B548-B5C3973CEF70}"/>
              </a:ext>
            </a:extLst>
          </p:cNvPr>
          <p:cNvSpPr/>
          <p:nvPr/>
        </p:nvSpPr>
        <p:spPr>
          <a:xfrm>
            <a:off x="6162674" y="4054163"/>
            <a:ext cx="419331" cy="418791"/>
          </a:xfrm>
          <a:custGeom>
            <a:avLst/>
            <a:gdLst>
              <a:gd name="connsiteX0" fmla="*/ 78107 w 605170"/>
              <a:gd name="connsiteY0" fmla="*/ 178439 h 604391"/>
              <a:gd name="connsiteX1" fmla="*/ 103181 w 605170"/>
              <a:gd name="connsiteY1" fmla="*/ 189809 h 604391"/>
              <a:gd name="connsiteX2" fmla="*/ 131457 w 605170"/>
              <a:gd name="connsiteY2" fmla="*/ 217950 h 604391"/>
              <a:gd name="connsiteX3" fmla="*/ 158975 w 605170"/>
              <a:gd name="connsiteY3" fmla="*/ 245332 h 604391"/>
              <a:gd name="connsiteX4" fmla="*/ 159070 w 605170"/>
              <a:gd name="connsiteY4" fmla="*/ 296497 h 604391"/>
              <a:gd name="connsiteX5" fmla="*/ 124531 w 605170"/>
              <a:gd name="connsiteY5" fmla="*/ 330891 h 604391"/>
              <a:gd name="connsiteX6" fmla="*/ 122728 w 605170"/>
              <a:gd name="connsiteY6" fmla="*/ 340082 h 604391"/>
              <a:gd name="connsiteX7" fmla="*/ 154041 w 605170"/>
              <a:gd name="connsiteY7" fmla="*/ 390110 h 604391"/>
              <a:gd name="connsiteX8" fmla="*/ 241433 w 605170"/>
              <a:gd name="connsiteY8" fmla="*/ 469605 h 604391"/>
              <a:gd name="connsiteX9" fmla="*/ 264301 w 605170"/>
              <a:gd name="connsiteY9" fmla="*/ 481638 h 604391"/>
              <a:gd name="connsiteX10" fmla="*/ 273979 w 605170"/>
              <a:gd name="connsiteY10" fmla="*/ 479838 h 604391"/>
              <a:gd name="connsiteX11" fmla="*/ 308898 w 605170"/>
              <a:gd name="connsiteY11" fmla="*/ 444875 h 604391"/>
              <a:gd name="connsiteX12" fmla="*/ 358809 w 605170"/>
              <a:gd name="connsiteY12" fmla="*/ 444875 h 604391"/>
              <a:gd name="connsiteX13" fmla="*/ 414888 w 605170"/>
              <a:gd name="connsiteY13" fmla="*/ 500967 h 604391"/>
              <a:gd name="connsiteX14" fmla="*/ 414604 w 605170"/>
              <a:gd name="connsiteY14" fmla="*/ 551753 h 604391"/>
              <a:gd name="connsiteX15" fmla="*/ 382721 w 605170"/>
              <a:gd name="connsiteY15" fmla="*/ 583778 h 604391"/>
              <a:gd name="connsiteX16" fmla="*/ 328825 w 605170"/>
              <a:gd name="connsiteY16" fmla="*/ 604244 h 604391"/>
              <a:gd name="connsiteX17" fmla="*/ 243046 w 605170"/>
              <a:gd name="connsiteY17" fmla="*/ 579420 h 604391"/>
              <a:gd name="connsiteX18" fmla="*/ 88378 w 605170"/>
              <a:gd name="connsiteY18" fmla="*/ 458519 h 604391"/>
              <a:gd name="connsiteX19" fmla="*/ 12847 w 605170"/>
              <a:gd name="connsiteY19" fmla="*/ 332881 h 604391"/>
              <a:gd name="connsiteX20" fmla="*/ 322 w 605170"/>
              <a:gd name="connsiteY20" fmla="*/ 262956 h 604391"/>
              <a:gd name="connsiteX21" fmla="*/ 18161 w 605170"/>
              <a:gd name="connsiteY21" fmla="*/ 224487 h 604391"/>
              <a:gd name="connsiteX22" fmla="*/ 53175 w 605170"/>
              <a:gd name="connsiteY22" fmla="*/ 189809 h 604391"/>
              <a:gd name="connsiteX23" fmla="*/ 78107 w 605170"/>
              <a:gd name="connsiteY23" fmla="*/ 178439 h 604391"/>
              <a:gd name="connsiteX24" fmla="*/ 413491 w 605170"/>
              <a:gd name="connsiteY24" fmla="*/ 57616 h 604391"/>
              <a:gd name="connsiteX25" fmla="*/ 279505 w 605170"/>
              <a:gd name="connsiteY25" fmla="*/ 191421 h 604391"/>
              <a:gd name="connsiteX26" fmla="*/ 302469 w 605170"/>
              <a:gd name="connsiteY26" fmla="*/ 214259 h 604391"/>
              <a:gd name="connsiteX27" fmla="*/ 325338 w 605170"/>
              <a:gd name="connsiteY27" fmla="*/ 191421 h 604391"/>
              <a:gd name="connsiteX28" fmla="*/ 413396 w 605170"/>
              <a:gd name="connsiteY28" fmla="*/ 103481 h 604391"/>
              <a:gd name="connsiteX29" fmla="*/ 436454 w 605170"/>
              <a:gd name="connsiteY29" fmla="*/ 80454 h 604391"/>
              <a:gd name="connsiteX30" fmla="*/ 413491 w 605170"/>
              <a:gd name="connsiteY30" fmla="*/ 57616 h 604391"/>
              <a:gd name="connsiteX31" fmla="*/ 413396 w 605170"/>
              <a:gd name="connsiteY31" fmla="*/ 0 h 604391"/>
              <a:gd name="connsiteX32" fmla="*/ 605170 w 605170"/>
              <a:gd name="connsiteY32" fmla="*/ 191326 h 604391"/>
              <a:gd name="connsiteX33" fmla="*/ 413491 w 605170"/>
              <a:gd name="connsiteY33" fmla="*/ 382747 h 604391"/>
              <a:gd name="connsiteX34" fmla="*/ 315184 w 605170"/>
              <a:gd name="connsiteY34" fmla="*/ 355645 h 604391"/>
              <a:gd name="connsiteX35" fmla="*/ 236520 w 605170"/>
              <a:gd name="connsiteY35" fmla="*/ 376303 h 604391"/>
              <a:gd name="connsiteX36" fmla="*/ 234337 w 605170"/>
              <a:gd name="connsiteY36" fmla="*/ 362373 h 604391"/>
              <a:gd name="connsiteX37" fmla="*/ 272199 w 605170"/>
              <a:gd name="connsiteY37" fmla="*/ 320772 h 604391"/>
              <a:gd name="connsiteX38" fmla="*/ 221717 w 605170"/>
              <a:gd name="connsiteY38" fmla="*/ 191421 h 604391"/>
              <a:gd name="connsiteX39" fmla="*/ 413396 w 605170"/>
              <a:gd name="connsiteY39" fmla="*/ 0 h 604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5170" h="604391">
                <a:moveTo>
                  <a:pt x="78107" y="178439"/>
                </a:moveTo>
                <a:cubicBezTo>
                  <a:pt x="86765" y="178439"/>
                  <a:pt x="95448" y="182229"/>
                  <a:pt x="103181" y="189809"/>
                </a:cubicBezTo>
                <a:cubicBezTo>
                  <a:pt x="112764" y="199000"/>
                  <a:pt x="121969" y="208475"/>
                  <a:pt x="131457" y="217950"/>
                </a:cubicBezTo>
                <a:cubicBezTo>
                  <a:pt x="140567" y="227046"/>
                  <a:pt x="149866" y="236142"/>
                  <a:pt x="158975" y="245332"/>
                </a:cubicBezTo>
                <a:cubicBezTo>
                  <a:pt x="175011" y="261629"/>
                  <a:pt x="175011" y="280484"/>
                  <a:pt x="159070" y="296497"/>
                </a:cubicBezTo>
                <a:cubicBezTo>
                  <a:pt x="147683" y="308057"/>
                  <a:pt x="136202" y="319616"/>
                  <a:pt x="124531" y="330891"/>
                </a:cubicBezTo>
                <a:cubicBezTo>
                  <a:pt x="121494" y="333923"/>
                  <a:pt x="121209" y="336292"/>
                  <a:pt x="122728" y="340082"/>
                </a:cubicBezTo>
                <a:cubicBezTo>
                  <a:pt x="130319" y="358463"/>
                  <a:pt x="141515" y="374855"/>
                  <a:pt x="154041" y="390110"/>
                </a:cubicBezTo>
                <a:cubicBezTo>
                  <a:pt x="179186" y="420998"/>
                  <a:pt x="207558" y="448381"/>
                  <a:pt x="241433" y="469605"/>
                </a:cubicBezTo>
                <a:cubicBezTo>
                  <a:pt x="248739" y="474153"/>
                  <a:pt x="256710" y="477564"/>
                  <a:pt x="264301" y="481638"/>
                </a:cubicBezTo>
                <a:cubicBezTo>
                  <a:pt x="268096" y="483722"/>
                  <a:pt x="270753" y="482964"/>
                  <a:pt x="273979" y="479838"/>
                </a:cubicBezTo>
                <a:cubicBezTo>
                  <a:pt x="285461" y="467994"/>
                  <a:pt x="297227" y="456435"/>
                  <a:pt x="308898" y="444875"/>
                </a:cubicBezTo>
                <a:cubicBezTo>
                  <a:pt x="324175" y="429715"/>
                  <a:pt x="343438" y="429715"/>
                  <a:pt x="358809" y="444875"/>
                </a:cubicBezTo>
                <a:cubicBezTo>
                  <a:pt x="377597" y="463446"/>
                  <a:pt x="396290" y="482112"/>
                  <a:pt x="414888" y="500967"/>
                </a:cubicBezTo>
                <a:cubicBezTo>
                  <a:pt x="430450" y="516601"/>
                  <a:pt x="430355" y="535929"/>
                  <a:pt x="414604" y="551753"/>
                </a:cubicBezTo>
                <a:cubicBezTo>
                  <a:pt x="403976" y="562459"/>
                  <a:pt x="392779" y="572598"/>
                  <a:pt x="382721" y="583778"/>
                </a:cubicBezTo>
                <a:cubicBezTo>
                  <a:pt x="368203" y="600075"/>
                  <a:pt x="349890" y="605381"/>
                  <a:pt x="328825" y="604244"/>
                </a:cubicBezTo>
                <a:cubicBezTo>
                  <a:pt x="298366" y="602633"/>
                  <a:pt x="270184" y="592495"/>
                  <a:pt x="243046" y="579420"/>
                </a:cubicBezTo>
                <a:cubicBezTo>
                  <a:pt x="182887" y="550237"/>
                  <a:pt x="131362" y="509684"/>
                  <a:pt x="88378" y="458519"/>
                </a:cubicBezTo>
                <a:cubicBezTo>
                  <a:pt x="56496" y="420619"/>
                  <a:pt x="30117" y="379403"/>
                  <a:pt x="12847" y="332881"/>
                </a:cubicBezTo>
                <a:cubicBezTo>
                  <a:pt x="4497" y="310331"/>
                  <a:pt x="-1481" y="287306"/>
                  <a:pt x="322" y="262956"/>
                </a:cubicBezTo>
                <a:cubicBezTo>
                  <a:pt x="1461" y="247890"/>
                  <a:pt x="6964" y="235099"/>
                  <a:pt x="18161" y="224487"/>
                </a:cubicBezTo>
                <a:cubicBezTo>
                  <a:pt x="30022" y="213307"/>
                  <a:pt x="41408" y="201274"/>
                  <a:pt x="53175" y="189809"/>
                </a:cubicBezTo>
                <a:cubicBezTo>
                  <a:pt x="60814" y="182229"/>
                  <a:pt x="69448" y="178439"/>
                  <a:pt x="78107" y="178439"/>
                </a:cubicBezTo>
                <a:close/>
                <a:moveTo>
                  <a:pt x="413491" y="57616"/>
                </a:moveTo>
                <a:cubicBezTo>
                  <a:pt x="339666" y="57616"/>
                  <a:pt x="279505" y="117601"/>
                  <a:pt x="279505" y="191421"/>
                </a:cubicBezTo>
                <a:cubicBezTo>
                  <a:pt x="279505" y="204024"/>
                  <a:pt x="289754" y="214259"/>
                  <a:pt x="302469" y="214259"/>
                </a:cubicBezTo>
                <a:cubicBezTo>
                  <a:pt x="315089" y="214259"/>
                  <a:pt x="325338" y="204024"/>
                  <a:pt x="325338" y="191421"/>
                </a:cubicBezTo>
                <a:cubicBezTo>
                  <a:pt x="325338" y="142902"/>
                  <a:pt x="364812" y="103481"/>
                  <a:pt x="413396" y="103481"/>
                </a:cubicBezTo>
                <a:cubicBezTo>
                  <a:pt x="426017" y="103481"/>
                  <a:pt x="436265" y="93247"/>
                  <a:pt x="436454" y="80454"/>
                </a:cubicBezTo>
                <a:cubicBezTo>
                  <a:pt x="436454" y="67850"/>
                  <a:pt x="426206" y="57616"/>
                  <a:pt x="413491" y="57616"/>
                </a:cubicBezTo>
                <a:close/>
                <a:moveTo>
                  <a:pt x="413396" y="0"/>
                </a:moveTo>
                <a:cubicBezTo>
                  <a:pt x="519294" y="0"/>
                  <a:pt x="605075" y="85760"/>
                  <a:pt x="605170" y="191326"/>
                </a:cubicBezTo>
                <a:cubicBezTo>
                  <a:pt x="605170" y="297081"/>
                  <a:pt x="519389" y="382747"/>
                  <a:pt x="413491" y="382747"/>
                </a:cubicBezTo>
                <a:cubicBezTo>
                  <a:pt x="377622" y="382747"/>
                  <a:pt x="343936" y="372892"/>
                  <a:pt x="315184" y="355645"/>
                </a:cubicBezTo>
                <a:cubicBezTo>
                  <a:pt x="287097" y="376019"/>
                  <a:pt x="257396" y="379525"/>
                  <a:pt x="236520" y="376303"/>
                </a:cubicBezTo>
                <a:cubicBezTo>
                  <a:pt x="229403" y="375166"/>
                  <a:pt x="227885" y="365500"/>
                  <a:pt x="234337" y="362373"/>
                </a:cubicBezTo>
                <a:cubicBezTo>
                  <a:pt x="252841" y="353371"/>
                  <a:pt x="264892" y="335745"/>
                  <a:pt x="272199" y="320772"/>
                </a:cubicBezTo>
                <a:cubicBezTo>
                  <a:pt x="240790" y="286847"/>
                  <a:pt x="221717" y="241361"/>
                  <a:pt x="221717" y="191421"/>
                </a:cubicBezTo>
                <a:cubicBezTo>
                  <a:pt x="221717" y="85666"/>
                  <a:pt x="307498" y="0"/>
                  <a:pt x="413396" y="0"/>
                </a:cubicBezTo>
                <a:close/>
              </a:path>
            </a:pathLst>
          </a:custGeom>
          <a:gradFill flip="none" rotWithShape="1">
            <a:gsLst>
              <a:gs pos="0">
                <a:srgbClr val="FF5353">
                  <a:lumMod val="75000"/>
                </a:srgbClr>
              </a:gs>
              <a:gs pos="100000">
                <a:srgbClr val="FF5353"/>
              </a:gs>
            </a:gsLst>
            <a:lin ang="18900000" scaled="1"/>
            <a:tileRect/>
          </a:gradFill>
          <a:ln w="12700" cap="flat" cmpd="sng" algn="ctr">
            <a:noFill/>
            <a:prstDash val="solid"/>
            <a:miter lim="800000"/>
          </a:ln>
          <a:effectLst>
            <a:outerShdw blurRad="508000" dist="254000" dir="5400000" algn="tl" rotWithShape="0">
              <a:prstClr val="black">
                <a:alpha val="20000"/>
              </a:prst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endParaRPr lang="zh-CN" altLang="en-US" kern="0" dirty="0">
              <a:solidFill>
                <a:prstClr val="white"/>
              </a:solidFill>
              <a:latin typeface="Century Gothic" panose="020F0502020204030204"/>
              <a:ea typeface="微软雅黑"/>
            </a:endParaRPr>
          </a:p>
        </p:txBody>
      </p:sp>
      <p:grpSp>
        <p:nvGrpSpPr>
          <p:cNvPr id="135" name="组合 134">
            <a:extLst>
              <a:ext uri="{FF2B5EF4-FFF2-40B4-BE49-F238E27FC236}">
                <a16:creationId xmlns:a16="http://schemas.microsoft.com/office/drawing/2014/main" xmlns:p14="http://schemas.microsoft.com/office/powerpoint/2010/main" xmlns:a14="http://schemas.microsoft.com/office/drawing/2010/main" xmlns="" id="{5A49BD01-819A-480C-B99E-E4B11F6E72A9}"/>
              </a:ext>
            </a:extLst>
          </p:cNvPr>
          <p:cNvGrpSpPr/>
          <p:nvPr/>
        </p:nvGrpSpPr>
        <p:grpSpPr>
          <a:xfrm>
            <a:off x="6680789" y="4889181"/>
            <a:ext cx="3914066" cy="530544"/>
            <a:chOff x="6680789" y="4889181"/>
            <a:chExt cx="3914066" cy="530544"/>
          </a:xfrm>
        </p:grpSpPr>
        <p:sp>
          <p:nvSpPr>
            <p:cNvPr id="10" name="矩形 9">
              <a:extLst>
                <a:ext uri="{FF2B5EF4-FFF2-40B4-BE49-F238E27FC236}">
                  <a16:creationId xmlns:a16="http://schemas.microsoft.com/office/drawing/2014/main" xmlns:p14="http://schemas.microsoft.com/office/powerpoint/2010/main" xmlns:a14="http://schemas.microsoft.com/office/drawing/2010/main" xmlns="" id="{E39E1A88-EE7E-4A35-8D26-67AA2DFA1055}"/>
                </a:ext>
              </a:extLst>
            </p:cNvPr>
            <p:cNvSpPr/>
            <p:nvPr/>
          </p:nvSpPr>
          <p:spPr bwMode="auto">
            <a:xfrm>
              <a:off x="6680789" y="5147215"/>
              <a:ext cx="3914066" cy="272510"/>
            </a:xfrm>
            <a:prstGeom prst="rect">
              <a:avLst/>
            </a:prstGeom>
          </p:spPr>
          <p:txBody>
            <a:bodyPr wrap="square">
              <a:spAutoFit/>
              <a:scene3d>
                <a:camera prst="orthographicFront"/>
                <a:lightRig rig="threePt" dir="t"/>
              </a:scene3d>
              <a:sp3d contourW="12700"/>
            </a:bodyPr>
            <a:lstStyle/>
            <a:p>
              <a:pPr>
                <a:lnSpc>
                  <a:spcPct val="130000"/>
                </a:lnSpc>
                <a:defRPr/>
              </a:pPr>
              <a:r>
                <a:rPr lang="zh-CN" altLang="en-US" sz="1000" dirty="0">
                  <a:solidFill>
                    <a:schemeClr val="bg1">
                      <a:lumMod val="50000"/>
                    </a:schemeClr>
                  </a:solidFill>
                  <a:latin typeface="Century Gothic" panose="020B0502020202020204" pitchFamily="34" charset="0"/>
                  <a:ea typeface="+mj-ea"/>
                </a:rPr>
                <a:t>设计源于生活，生活因设计而改变，在生活中追求艺术之美的存在</a:t>
              </a:r>
            </a:p>
          </p:txBody>
        </p:sp>
        <p:sp>
          <p:nvSpPr>
            <p:cNvPr id="11" name="PA-文本框 8">
              <a:extLst>
                <a:ext uri="{FF2B5EF4-FFF2-40B4-BE49-F238E27FC236}">
                  <a16:creationId xmlns:a16="http://schemas.microsoft.com/office/drawing/2014/main" xmlns:p14="http://schemas.microsoft.com/office/powerpoint/2010/main" xmlns:a14="http://schemas.microsoft.com/office/drawing/2010/main" xmlns="" id="{38C9F6DC-3AA9-4B4A-81F4-73477DF8EC15}"/>
                </a:ext>
              </a:extLst>
            </p:cNvPr>
            <p:cNvSpPr txBox="1"/>
            <p:nvPr>
              <p:custDataLst>
                <p:tags r:id="rId3"/>
              </p:custDataLst>
            </p:nvPr>
          </p:nvSpPr>
          <p:spPr>
            <a:xfrm>
              <a:off x="6680790" y="4889181"/>
              <a:ext cx="902811" cy="307777"/>
            </a:xfrm>
            <a:prstGeom prst="rect">
              <a:avLst/>
            </a:prstGeom>
            <a:noFill/>
          </p:spPr>
          <p:txBody>
            <a:bodyPr wrap="none" rtlCol="0">
              <a:spAutoFit/>
              <a:scene3d>
                <a:camera prst="orthographicFront"/>
                <a:lightRig rig="threePt" dir="t"/>
              </a:scene3d>
              <a:sp3d contourW="12700"/>
            </a:bodyPr>
            <a:lstStyle/>
            <a:p>
              <a:r>
                <a:rPr lang="zh-CN" altLang="en-US" sz="1400" dirty="0">
                  <a:latin typeface="微软雅黑" panose="020B0503020204020204" pitchFamily="34" charset="-122"/>
                  <a:ea typeface="微软雅黑" panose="020B0503020204020204" pitchFamily="34" charset="-122"/>
                </a:rPr>
                <a:t>文字添加</a:t>
              </a:r>
            </a:p>
          </p:txBody>
        </p:sp>
      </p:grpSp>
      <p:sp>
        <p:nvSpPr>
          <p:cNvPr id="133" name="椭圆 11">
            <a:extLst>
              <a:ext uri="{FF2B5EF4-FFF2-40B4-BE49-F238E27FC236}">
                <a16:creationId xmlns:a16="http://schemas.microsoft.com/office/drawing/2014/main" xmlns:p14="http://schemas.microsoft.com/office/powerpoint/2010/main" xmlns:a14="http://schemas.microsoft.com/office/drawing/2010/main" xmlns="" id="{4A00C35E-A735-447A-B4E7-DB25589B6480}"/>
              </a:ext>
            </a:extLst>
          </p:cNvPr>
          <p:cNvSpPr/>
          <p:nvPr/>
        </p:nvSpPr>
        <p:spPr>
          <a:xfrm>
            <a:off x="6162674" y="4967850"/>
            <a:ext cx="419331" cy="337956"/>
          </a:xfrm>
          <a:custGeom>
            <a:avLst/>
            <a:gdLst>
              <a:gd name="connsiteX0" fmla="*/ 50882 w 608344"/>
              <a:gd name="connsiteY0" fmla="*/ 115887 h 490289"/>
              <a:gd name="connsiteX1" fmla="*/ 50882 w 608344"/>
              <a:gd name="connsiteY1" fmla="*/ 201112 h 490289"/>
              <a:gd name="connsiteX2" fmla="*/ 438489 w 608344"/>
              <a:gd name="connsiteY2" fmla="*/ 201112 h 490289"/>
              <a:gd name="connsiteX3" fmla="*/ 438489 w 608344"/>
              <a:gd name="connsiteY3" fmla="*/ 162825 h 490289"/>
              <a:gd name="connsiteX4" fmla="*/ 219567 w 608344"/>
              <a:gd name="connsiteY4" fmla="*/ 162825 h 490289"/>
              <a:gd name="connsiteX5" fmla="*/ 174400 w 608344"/>
              <a:gd name="connsiteY5" fmla="*/ 135399 h 490289"/>
              <a:gd name="connsiteX6" fmla="*/ 165459 w 608344"/>
              <a:gd name="connsiteY6" fmla="*/ 118372 h 490289"/>
              <a:gd name="connsiteX7" fmla="*/ 164260 w 608344"/>
              <a:gd name="connsiteY7" fmla="*/ 115887 h 490289"/>
              <a:gd name="connsiteX8" fmla="*/ 50697 w 608344"/>
              <a:gd name="connsiteY8" fmla="*/ 64991 h 490289"/>
              <a:gd name="connsiteX9" fmla="*/ 164445 w 608344"/>
              <a:gd name="connsiteY9" fmla="*/ 64991 h 490289"/>
              <a:gd name="connsiteX10" fmla="*/ 210718 w 608344"/>
              <a:gd name="connsiteY10" fmla="*/ 94995 h 490289"/>
              <a:gd name="connsiteX11" fmla="*/ 219567 w 608344"/>
              <a:gd name="connsiteY11" fmla="*/ 112022 h 490289"/>
              <a:gd name="connsiteX12" fmla="*/ 438674 w 608344"/>
              <a:gd name="connsiteY12" fmla="*/ 112022 h 490289"/>
              <a:gd name="connsiteX13" fmla="*/ 489371 w 608344"/>
              <a:gd name="connsiteY13" fmla="*/ 162641 h 490289"/>
              <a:gd name="connsiteX14" fmla="*/ 489371 w 608344"/>
              <a:gd name="connsiteY14" fmla="*/ 445560 h 490289"/>
              <a:gd name="connsiteX15" fmla="*/ 444665 w 608344"/>
              <a:gd name="connsiteY15" fmla="*/ 490289 h 490289"/>
              <a:gd name="connsiteX16" fmla="*/ 44798 w 608344"/>
              <a:gd name="connsiteY16" fmla="*/ 490289 h 490289"/>
              <a:gd name="connsiteX17" fmla="*/ 0 w 608344"/>
              <a:gd name="connsiteY17" fmla="*/ 445560 h 490289"/>
              <a:gd name="connsiteX18" fmla="*/ 0 w 608344"/>
              <a:gd name="connsiteY18" fmla="*/ 115611 h 490289"/>
              <a:gd name="connsiteX19" fmla="*/ 50697 w 608344"/>
              <a:gd name="connsiteY19" fmla="*/ 64991 h 490289"/>
              <a:gd name="connsiteX20" fmla="*/ 261904 w 608344"/>
              <a:gd name="connsiteY20" fmla="*/ 0 h 490289"/>
              <a:gd name="connsiteX21" fmla="*/ 519660 w 608344"/>
              <a:gd name="connsiteY21" fmla="*/ 0 h 490289"/>
              <a:gd name="connsiteX22" fmla="*/ 608344 w 608344"/>
              <a:gd name="connsiteY22" fmla="*/ 88635 h 490289"/>
              <a:gd name="connsiteX23" fmla="*/ 608344 w 608344"/>
              <a:gd name="connsiteY23" fmla="*/ 335764 h 490289"/>
              <a:gd name="connsiteX24" fmla="*/ 578107 w 608344"/>
              <a:gd name="connsiteY24" fmla="*/ 365953 h 490289"/>
              <a:gd name="connsiteX25" fmla="*/ 547961 w 608344"/>
              <a:gd name="connsiteY25" fmla="*/ 335764 h 490289"/>
              <a:gd name="connsiteX26" fmla="*/ 547961 w 608344"/>
              <a:gd name="connsiteY26" fmla="*/ 88635 h 490289"/>
              <a:gd name="connsiteX27" fmla="*/ 519660 w 608344"/>
              <a:gd name="connsiteY27" fmla="*/ 60379 h 490289"/>
              <a:gd name="connsiteX28" fmla="*/ 261904 w 608344"/>
              <a:gd name="connsiteY28" fmla="*/ 60379 h 490289"/>
              <a:gd name="connsiteX29" fmla="*/ 231666 w 608344"/>
              <a:gd name="connsiteY29" fmla="*/ 30190 h 490289"/>
              <a:gd name="connsiteX30" fmla="*/ 261904 w 608344"/>
              <a:gd name="connsiteY30" fmla="*/ 0 h 49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8344" h="490289">
                <a:moveTo>
                  <a:pt x="50882" y="115887"/>
                </a:moveTo>
                <a:lnTo>
                  <a:pt x="50882" y="201112"/>
                </a:lnTo>
                <a:lnTo>
                  <a:pt x="438489" y="201112"/>
                </a:lnTo>
                <a:lnTo>
                  <a:pt x="438489" y="162825"/>
                </a:lnTo>
                <a:lnTo>
                  <a:pt x="219567" y="162825"/>
                </a:lnTo>
                <a:cubicBezTo>
                  <a:pt x="200578" y="162825"/>
                  <a:pt x="183065" y="152241"/>
                  <a:pt x="174400" y="135399"/>
                </a:cubicBezTo>
                <a:lnTo>
                  <a:pt x="165459" y="118372"/>
                </a:lnTo>
                <a:cubicBezTo>
                  <a:pt x="165090" y="117544"/>
                  <a:pt x="164629" y="116715"/>
                  <a:pt x="164260" y="115887"/>
                </a:cubicBezTo>
                <a:close/>
                <a:moveTo>
                  <a:pt x="50697" y="64991"/>
                </a:moveTo>
                <a:lnTo>
                  <a:pt x="164445" y="64991"/>
                </a:lnTo>
                <a:cubicBezTo>
                  <a:pt x="184447" y="64991"/>
                  <a:pt x="202514" y="76772"/>
                  <a:pt x="210718" y="94995"/>
                </a:cubicBezTo>
                <a:lnTo>
                  <a:pt x="219567" y="112022"/>
                </a:lnTo>
                <a:lnTo>
                  <a:pt x="438674" y="112022"/>
                </a:lnTo>
                <a:cubicBezTo>
                  <a:pt x="466696" y="112022"/>
                  <a:pt x="489371" y="134662"/>
                  <a:pt x="489371" y="162641"/>
                </a:cubicBezTo>
                <a:lnTo>
                  <a:pt x="489371" y="445560"/>
                </a:lnTo>
                <a:cubicBezTo>
                  <a:pt x="489371" y="470225"/>
                  <a:pt x="469369" y="490289"/>
                  <a:pt x="444665" y="490289"/>
                </a:cubicBezTo>
                <a:lnTo>
                  <a:pt x="44798" y="490289"/>
                </a:lnTo>
                <a:cubicBezTo>
                  <a:pt x="20002" y="490289"/>
                  <a:pt x="0" y="470225"/>
                  <a:pt x="0" y="445560"/>
                </a:cubicBezTo>
                <a:lnTo>
                  <a:pt x="0" y="115611"/>
                </a:lnTo>
                <a:cubicBezTo>
                  <a:pt x="0" y="87632"/>
                  <a:pt x="22675" y="64991"/>
                  <a:pt x="50697" y="64991"/>
                </a:cubicBezTo>
                <a:close/>
                <a:moveTo>
                  <a:pt x="261904" y="0"/>
                </a:moveTo>
                <a:lnTo>
                  <a:pt x="519660" y="0"/>
                </a:lnTo>
                <a:cubicBezTo>
                  <a:pt x="568611" y="0"/>
                  <a:pt x="608344" y="39762"/>
                  <a:pt x="608344" y="88635"/>
                </a:cubicBezTo>
                <a:lnTo>
                  <a:pt x="608344" y="335764"/>
                </a:lnTo>
                <a:cubicBezTo>
                  <a:pt x="608344" y="352423"/>
                  <a:pt x="594885" y="365953"/>
                  <a:pt x="578107" y="365953"/>
                </a:cubicBezTo>
                <a:cubicBezTo>
                  <a:pt x="561421" y="365953"/>
                  <a:pt x="547961" y="352423"/>
                  <a:pt x="547961" y="335764"/>
                </a:cubicBezTo>
                <a:lnTo>
                  <a:pt x="547961" y="88635"/>
                </a:lnTo>
                <a:cubicBezTo>
                  <a:pt x="547961" y="72988"/>
                  <a:pt x="535240" y="60379"/>
                  <a:pt x="519660" y="60379"/>
                </a:cubicBezTo>
                <a:lnTo>
                  <a:pt x="261904" y="60379"/>
                </a:lnTo>
                <a:cubicBezTo>
                  <a:pt x="245218" y="60379"/>
                  <a:pt x="231666" y="46849"/>
                  <a:pt x="231666" y="30190"/>
                </a:cubicBezTo>
                <a:cubicBezTo>
                  <a:pt x="231666" y="13530"/>
                  <a:pt x="245218" y="0"/>
                  <a:pt x="261904" y="0"/>
                </a:cubicBezTo>
                <a:close/>
              </a:path>
            </a:pathLst>
          </a:custGeom>
          <a:solidFill>
            <a:srgbClr val="1B75D5"/>
          </a:solidFill>
          <a:ln w="12700" cap="flat" cmpd="sng" algn="ctr">
            <a:noFill/>
            <a:prstDash val="solid"/>
            <a:miter lim="800000"/>
          </a:ln>
          <a:effectLst>
            <a:outerShdw blurRad="508000" dist="254000" dir="5400000" algn="tl" rotWithShape="0">
              <a:prstClr val="black">
                <a:alpha val="20000"/>
              </a:prst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endParaRPr lang="zh-CN" altLang="en-US" kern="0" dirty="0">
              <a:solidFill>
                <a:prstClr val="white"/>
              </a:solidFill>
              <a:latin typeface="Century Gothic" panose="020F0502020204030204"/>
              <a:ea typeface="微软雅黑"/>
            </a:endParaRPr>
          </a:p>
        </p:txBody>
      </p:sp>
      <p:sp>
        <p:nvSpPr>
          <p:cNvPr id="123" name="六边形 122">
            <a:extLst>
              <a:ext uri="{FF2B5EF4-FFF2-40B4-BE49-F238E27FC236}">
                <a16:creationId xmlns:a16="http://schemas.microsoft.com/office/drawing/2014/main" xmlns:p14="http://schemas.microsoft.com/office/powerpoint/2010/main" xmlns:a14="http://schemas.microsoft.com/office/drawing/2010/main" xmlns="" id="{C07EC1A7-EE52-4EA3-86D4-7338EC14A2C6}"/>
              </a:ext>
            </a:extLst>
          </p:cNvPr>
          <p:cNvSpPr/>
          <p:nvPr/>
        </p:nvSpPr>
        <p:spPr>
          <a:xfrm rot="5400000">
            <a:off x="2490185" y="2311771"/>
            <a:ext cx="1772638" cy="1528137"/>
          </a:xfrm>
          <a:prstGeom prst="hexagon">
            <a:avLst/>
          </a:prstGeom>
          <a:blipFill dpi="0" rotWithShape="0">
            <a:blip r:embed="rId8" cstate="screen">
              <a:extLst>
                <a:ext uri="{BEBA8EAE-BF5A-486C-A8C5-ECC9F3942E4B}">
                  <a14:imgProps xmlns:a14="http://schemas.microsoft.com/office/drawing/2010/main">
                    <a14:imgLayer r:embed="rId9">
                      <a14:imgEffect>
                        <a14:colorTemperature colorTemp="5900"/>
                      </a14:imgEffect>
                      <a14:imgEffect>
                        <a14:brightnessContrast contrast="20000"/>
                      </a14:imgEffect>
                    </a14:imgLayer>
                  </a14:imgProps>
                </a:ext>
                <a:ext uri="{28A0092B-C50C-407E-A947-70E740481C1C}">
                  <a14:useLocalDpi xmlns:a14="http://schemas.microsoft.com/office/drawing/2010/main"/>
                </a:ext>
              </a:extLst>
            </a:blip>
            <a:srcRect/>
            <a:tile tx="0" ty="0" sx="90000" sy="90000" flip="none" algn="ctr"/>
          </a:blipFill>
          <a:ln w="38100" cap="flat" cmpd="sng" algn="ctr">
            <a:solidFill>
              <a:schemeClr val="bg1"/>
            </a:solidFill>
            <a:prstDash val="solid"/>
            <a:miter lim="800000"/>
          </a:ln>
          <a:effectLst>
            <a:outerShdw blurRad="508000" dist="254000" dir="54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kern="0" dirty="0">
              <a:solidFill>
                <a:prstClr val="white"/>
              </a:solidFill>
              <a:latin typeface="Century Gothic" panose="020F0502020204030204"/>
              <a:ea typeface="微软雅黑"/>
            </a:endParaRPr>
          </a:p>
        </p:txBody>
      </p:sp>
      <p:sp>
        <p:nvSpPr>
          <p:cNvPr id="124" name="六边形 123">
            <a:extLst>
              <a:ext uri="{FF2B5EF4-FFF2-40B4-BE49-F238E27FC236}">
                <a16:creationId xmlns:a16="http://schemas.microsoft.com/office/drawing/2014/main" xmlns:p14="http://schemas.microsoft.com/office/powerpoint/2010/main" xmlns:a14="http://schemas.microsoft.com/office/drawing/2010/main" xmlns="" id="{12C914B6-7373-4BA7-A010-D939FE156620}"/>
              </a:ext>
            </a:extLst>
          </p:cNvPr>
          <p:cNvSpPr/>
          <p:nvPr/>
        </p:nvSpPr>
        <p:spPr>
          <a:xfrm rot="5400000">
            <a:off x="1606691" y="3924835"/>
            <a:ext cx="1772638" cy="1528137"/>
          </a:xfrm>
          <a:prstGeom prst="hexagon">
            <a:avLst/>
          </a:prstGeom>
          <a:blipFill dpi="0" rotWithShape="0">
            <a:blip r:embed="rId10" cstate="screen">
              <a:extLst>
                <a:ext uri="{28A0092B-C50C-407E-A947-70E740481C1C}">
                  <a14:useLocalDpi xmlns:a14="http://schemas.microsoft.com/office/drawing/2010/main"/>
                </a:ext>
              </a:extLst>
            </a:blip>
            <a:srcRect/>
            <a:tile tx="0" ty="0" sx="90000" sy="90000" flip="none" algn="ctr"/>
          </a:blipFill>
          <a:ln w="38100" cap="flat" cmpd="sng" algn="ctr">
            <a:solidFill>
              <a:schemeClr val="bg1"/>
            </a:solidFill>
            <a:prstDash val="solid"/>
            <a:miter lim="800000"/>
          </a:ln>
          <a:effectLst>
            <a:outerShdw blurRad="508000" dist="254000" dir="54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kern="0" dirty="0">
              <a:solidFill>
                <a:prstClr val="white"/>
              </a:solidFill>
              <a:latin typeface="Century Gothic" panose="020F0502020204030204"/>
              <a:ea typeface="微软雅黑"/>
            </a:endParaRPr>
          </a:p>
        </p:txBody>
      </p:sp>
      <p:sp>
        <p:nvSpPr>
          <p:cNvPr id="125" name="六边形 124">
            <a:extLst>
              <a:ext uri="{FF2B5EF4-FFF2-40B4-BE49-F238E27FC236}">
                <a16:creationId xmlns:a16="http://schemas.microsoft.com/office/drawing/2014/main" xmlns:p14="http://schemas.microsoft.com/office/powerpoint/2010/main" xmlns:a14="http://schemas.microsoft.com/office/drawing/2010/main" xmlns="" id="{33FAE14A-9786-4E9E-804B-FABE9156234C}"/>
              </a:ext>
            </a:extLst>
          </p:cNvPr>
          <p:cNvSpPr/>
          <p:nvPr/>
        </p:nvSpPr>
        <p:spPr>
          <a:xfrm rot="5400000">
            <a:off x="3373677" y="3924835"/>
            <a:ext cx="1772638" cy="1528137"/>
          </a:xfrm>
          <a:prstGeom prst="hexagon">
            <a:avLst/>
          </a:prstGeom>
          <a:blipFill dpi="0" rotWithShape="0">
            <a:blip r:embed="rId11" cstate="screen">
              <a:extLst>
                <a:ext uri="{BEBA8EAE-BF5A-486C-A8C5-ECC9F3942E4B}">
                  <a14:imgProps xmlns:a14="http://schemas.microsoft.com/office/drawing/2010/main">
                    <a14:imgLayer r:embed="rId12">
                      <a14:imgEffect>
                        <a14:colorTemperature colorTemp="7200"/>
                      </a14:imgEffect>
                    </a14:imgLayer>
                  </a14:imgProps>
                </a:ext>
                <a:ext uri="{28A0092B-C50C-407E-A947-70E740481C1C}">
                  <a14:useLocalDpi xmlns:a14="http://schemas.microsoft.com/office/drawing/2010/main"/>
                </a:ext>
              </a:extLst>
            </a:blip>
            <a:srcRect/>
            <a:tile tx="0" ty="0" sx="60000" sy="60000" flip="none" algn="br"/>
          </a:blipFill>
          <a:ln w="38100" cap="flat" cmpd="sng" algn="ctr">
            <a:solidFill>
              <a:schemeClr val="bg1"/>
            </a:solidFill>
            <a:prstDash val="solid"/>
            <a:miter lim="800000"/>
          </a:ln>
          <a:effectLst>
            <a:outerShdw blurRad="508000" dist="254000" dir="54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kern="0" dirty="0">
              <a:solidFill>
                <a:prstClr val="white"/>
              </a:solidFill>
              <a:latin typeface="Century Gothic" panose="020F0502020204030204"/>
              <a:ea typeface="微软雅黑"/>
            </a:endParaRPr>
          </a:p>
        </p:txBody>
      </p:sp>
      <p:sp>
        <p:nvSpPr>
          <p:cNvPr id="127" name="椭圆 126">
            <a:extLst>
              <a:ext uri="{FF2B5EF4-FFF2-40B4-BE49-F238E27FC236}">
                <a16:creationId xmlns:a16="http://schemas.microsoft.com/office/drawing/2014/main" xmlns:p14="http://schemas.microsoft.com/office/powerpoint/2010/main" xmlns:a14="http://schemas.microsoft.com/office/drawing/2010/main" xmlns="" id="{E5B32163-FE96-4C66-8023-A8CB4AFBA1E0}"/>
              </a:ext>
            </a:extLst>
          </p:cNvPr>
          <p:cNvSpPr/>
          <p:nvPr/>
        </p:nvSpPr>
        <p:spPr>
          <a:xfrm>
            <a:off x="452533" y="334827"/>
            <a:ext cx="519654" cy="519654"/>
          </a:xfrm>
          <a:prstGeom prst="ellipse">
            <a:avLst/>
          </a:prstGeom>
          <a:solidFill>
            <a:srgbClr val="1B75D5"/>
          </a:soli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sp>
        <p:nvSpPr>
          <p:cNvPr id="128" name="椭圆 127">
            <a:extLst>
              <a:ext uri="{FF2B5EF4-FFF2-40B4-BE49-F238E27FC236}">
                <a16:creationId xmlns:a16="http://schemas.microsoft.com/office/drawing/2014/main" xmlns:p14="http://schemas.microsoft.com/office/powerpoint/2010/main" xmlns:a14="http://schemas.microsoft.com/office/drawing/2010/main" xmlns="" id="{62C042EF-BF4F-4E7F-B37C-B1482B89054C}"/>
              </a:ext>
            </a:extLst>
          </p:cNvPr>
          <p:cNvSpPr/>
          <p:nvPr/>
        </p:nvSpPr>
        <p:spPr>
          <a:xfrm>
            <a:off x="694696" y="334827"/>
            <a:ext cx="519654" cy="519654"/>
          </a:xfrm>
          <a:prstGeom prst="ellipse">
            <a:avLst/>
          </a:prstGeom>
          <a:gradFill flip="none" rotWithShape="1">
            <a:gsLst>
              <a:gs pos="0">
                <a:srgbClr val="FF5353">
                  <a:lumMod val="75000"/>
                </a:srgbClr>
              </a:gs>
              <a:gs pos="100000">
                <a:srgbClr val="FF5353"/>
              </a:gs>
            </a:gsLst>
            <a:lin ang="18900000" scaled="1"/>
            <a:tileRect/>
          </a:gra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sp>
        <p:nvSpPr>
          <p:cNvPr id="129" name="PA-文本框 8">
            <a:extLst>
              <a:ext uri="{FF2B5EF4-FFF2-40B4-BE49-F238E27FC236}">
                <a16:creationId xmlns:a16="http://schemas.microsoft.com/office/drawing/2014/main" xmlns:p14="http://schemas.microsoft.com/office/powerpoint/2010/main" xmlns:a14="http://schemas.microsoft.com/office/drawing/2010/main" xmlns="" id="{A73BA5E1-D01A-41D2-AE53-5D0D562D374D}"/>
              </a:ext>
            </a:extLst>
          </p:cNvPr>
          <p:cNvSpPr txBox="1"/>
          <p:nvPr>
            <p:custDataLst>
              <p:tags r:id="rId1"/>
            </p:custDataLst>
          </p:nvPr>
        </p:nvSpPr>
        <p:spPr>
          <a:xfrm>
            <a:off x="1363807" y="353066"/>
            <a:ext cx="2339102" cy="523220"/>
          </a:xfrm>
          <a:prstGeom prst="rect">
            <a:avLst/>
          </a:prstGeom>
          <a:noFill/>
        </p:spPr>
        <p:txBody>
          <a:bodyPr wrap="none" rtlCol="0">
            <a:spAutoFit/>
            <a:scene3d>
              <a:camera prst="orthographicFront"/>
              <a:lightRig rig="threePt" dir="t"/>
            </a:scene3d>
            <a:sp3d contourW="12700"/>
          </a:bodyPr>
          <a:lstStyle/>
          <a:p>
            <a:r>
              <a:rPr lang="zh-CN" altLang="en-US" sz="2800" dirty="0">
                <a:latin typeface="微软雅黑" panose="020B0503020204020204" pitchFamily="34" charset="-122"/>
                <a:ea typeface="微软雅黑" panose="020B0503020204020204" pitchFamily="34" charset="-122"/>
              </a:rPr>
              <a:t>标题文字添加</a:t>
            </a:r>
          </a:p>
        </p:txBody>
      </p:sp>
      <p:sp>
        <p:nvSpPr>
          <p:cNvPr id="130" name="矩形 129">
            <a:extLst>
              <a:ext uri="{FF2B5EF4-FFF2-40B4-BE49-F238E27FC236}">
                <a16:creationId xmlns:a16="http://schemas.microsoft.com/office/drawing/2014/main" xmlns:p14="http://schemas.microsoft.com/office/powerpoint/2010/main" xmlns:a14="http://schemas.microsoft.com/office/drawing/2010/main" xmlns="" id="{2F77C026-6137-4185-80C9-80E69A020845}"/>
              </a:ext>
            </a:extLst>
          </p:cNvPr>
          <p:cNvSpPr/>
          <p:nvPr/>
        </p:nvSpPr>
        <p:spPr bwMode="auto">
          <a:xfrm>
            <a:off x="3768111" y="416416"/>
            <a:ext cx="4493629" cy="396519"/>
          </a:xfrm>
          <a:prstGeom prst="rect">
            <a:avLst/>
          </a:prstGeom>
        </p:spPr>
        <p:txBody>
          <a:bodyPr wrap="square">
            <a:spAutoFit/>
            <a:scene3d>
              <a:camera prst="orthographicFront"/>
              <a:lightRig rig="threePt" dir="t"/>
            </a:scene3d>
            <a:sp3d contourW="12700"/>
          </a:bodyPr>
          <a:lstStyle/>
          <a:p>
            <a:pPr>
              <a:lnSpc>
                <a:spcPct val="130000"/>
              </a:lnSpc>
              <a:defRPr/>
            </a:pPr>
            <a:r>
              <a:rPr lang="zh-CN" altLang="en-US" sz="800" dirty="0">
                <a:solidFill>
                  <a:schemeClr val="bg1">
                    <a:lumMod val="75000"/>
                  </a:schemeClr>
                </a:solidFill>
                <a:latin typeface="Century Gothic" panose="020B0502020202020204" pitchFamily="34" charset="0"/>
                <a:ea typeface="+mj-ea"/>
              </a:rPr>
              <a:t>设计源于生活，生活因设计而改变，在生活中追求艺术之美的存在设计源于生活，生活因设计而改变，在生活中追求艺术之美的存在设计源于生活</a:t>
            </a:r>
          </a:p>
        </p:txBody>
      </p:sp>
      <p:sp>
        <p:nvSpPr>
          <p:cNvPr id="131" name="PA-文本框 8">
            <a:extLst>
              <a:ext uri="{FF2B5EF4-FFF2-40B4-BE49-F238E27FC236}">
                <a16:creationId xmlns:a16="http://schemas.microsoft.com/office/drawing/2014/main" xmlns:p14="http://schemas.microsoft.com/office/powerpoint/2010/main" xmlns:a14="http://schemas.microsoft.com/office/drawing/2010/main" xmlns="" id="{46776F13-C11D-491C-B894-2527F655F11B}"/>
              </a:ext>
            </a:extLst>
          </p:cNvPr>
          <p:cNvSpPr txBox="1"/>
          <p:nvPr>
            <p:custDataLst>
              <p:tags r:id="rId2"/>
            </p:custDataLst>
          </p:nvPr>
        </p:nvSpPr>
        <p:spPr>
          <a:xfrm>
            <a:off x="784371" y="365766"/>
            <a:ext cx="357790" cy="461665"/>
          </a:xfrm>
          <a:prstGeom prst="rect">
            <a:avLst/>
          </a:prstGeom>
          <a:noFill/>
        </p:spPr>
        <p:txBody>
          <a:bodyPr wrap="none" rtlCol="0">
            <a:spAutoFit/>
            <a:scene3d>
              <a:camera prst="orthographicFront"/>
              <a:lightRig rig="threePt" dir="t"/>
            </a:scene3d>
            <a:sp3d contourW="12700"/>
          </a:bodyPr>
          <a:lstStyle/>
          <a:p>
            <a:pPr algn="ctr"/>
            <a:r>
              <a:rPr lang="en-US" altLang="zh-CN" sz="2400" b="1" dirty="0">
                <a:solidFill>
                  <a:schemeClr val="bg1"/>
                </a:solidFill>
                <a:latin typeface="Century Gothic" panose="020B0502020202020204" pitchFamily="34" charset="0"/>
                <a:ea typeface="微软雅黑" panose="020B0503020204020204" pitchFamily="34" charset="-122"/>
              </a:rPr>
              <a:t>2</a:t>
            </a:r>
            <a:endParaRPr lang="zh-CN" altLang="en-US" sz="2400" b="1" dirty="0">
              <a:solidFill>
                <a:schemeClr val="bg1"/>
              </a:solidFill>
              <a:latin typeface="Century Gothic" panose="020B0502020202020204" pitchFamily="34" charset="0"/>
              <a:ea typeface="微软雅黑" panose="020B0503020204020204" pitchFamily="34" charset="-122"/>
            </a:endParaRPr>
          </a:p>
        </p:txBody>
      </p:sp>
    </p:spTree>
    <p:extLst>
      <p:ext uri="{BB962C8B-B14F-4D97-AF65-F5344CB8AC3E}">
        <p14:creationId xmlns:p14="http://schemas.microsoft.com/office/powerpoint/2010/main" val="2486506115"/>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3"/>
                                        </p:tgtEl>
                                        <p:attrNameLst>
                                          <p:attrName>style.visibility</p:attrName>
                                        </p:attrNameLst>
                                      </p:cBhvr>
                                      <p:to>
                                        <p:strVal val="visible"/>
                                      </p:to>
                                    </p:set>
                                    <p:anim calcmode="lin" valueType="num">
                                      <p:cBhvr>
                                        <p:cTn id="7" dur="500" fill="hold"/>
                                        <p:tgtEl>
                                          <p:spTgt spid="123"/>
                                        </p:tgtEl>
                                        <p:attrNameLst>
                                          <p:attrName>ppt_w</p:attrName>
                                        </p:attrNameLst>
                                      </p:cBhvr>
                                      <p:tavLst>
                                        <p:tav tm="0">
                                          <p:val>
                                            <p:fltVal val="0"/>
                                          </p:val>
                                        </p:tav>
                                        <p:tav tm="100000">
                                          <p:val>
                                            <p:strVal val="#ppt_w"/>
                                          </p:val>
                                        </p:tav>
                                      </p:tavLst>
                                    </p:anim>
                                    <p:anim calcmode="lin" valueType="num">
                                      <p:cBhvr>
                                        <p:cTn id="8" dur="500" fill="hold"/>
                                        <p:tgtEl>
                                          <p:spTgt spid="123"/>
                                        </p:tgtEl>
                                        <p:attrNameLst>
                                          <p:attrName>ppt_h</p:attrName>
                                        </p:attrNameLst>
                                      </p:cBhvr>
                                      <p:tavLst>
                                        <p:tav tm="0">
                                          <p:val>
                                            <p:fltVal val="0"/>
                                          </p:val>
                                        </p:tav>
                                        <p:tav tm="100000">
                                          <p:val>
                                            <p:strVal val="#ppt_h"/>
                                          </p:val>
                                        </p:tav>
                                      </p:tavLst>
                                    </p:anim>
                                    <p:animEffect transition="in" filter="fade">
                                      <p:cBhvr>
                                        <p:cTn id="9" dur="500"/>
                                        <p:tgtEl>
                                          <p:spTgt spid="12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24"/>
                                        </p:tgtEl>
                                        <p:attrNameLst>
                                          <p:attrName>style.visibility</p:attrName>
                                        </p:attrNameLst>
                                      </p:cBhvr>
                                      <p:to>
                                        <p:strVal val="visible"/>
                                      </p:to>
                                    </p:set>
                                    <p:anim calcmode="lin" valueType="num">
                                      <p:cBhvr>
                                        <p:cTn id="12" dur="500" fill="hold"/>
                                        <p:tgtEl>
                                          <p:spTgt spid="124"/>
                                        </p:tgtEl>
                                        <p:attrNameLst>
                                          <p:attrName>ppt_w</p:attrName>
                                        </p:attrNameLst>
                                      </p:cBhvr>
                                      <p:tavLst>
                                        <p:tav tm="0">
                                          <p:val>
                                            <p:fltVal val="0"/>
                                          </p:val>
                                        </p:tav>
                                        <p:tav tm="100000">
                                          <p:val>
                                            <p:strVal val="#ppt_w"/>
                                          </p:val>
                                        </p:tav>
                                      </p:tavLst>
                                    </p:anim>
                                    <p:anim calcmode="lin" valueType="num">
                                      <p:cBhvr>
                                        <p:cTn id="13" dur="500" fill="hold"/>
                                        <p:tgtEl>
                                          <p:spTgt spid="124"/>
                                        </p:tgtEl>
                                        <p:attrNameLst>
                                          <p:attrName>ppt_h</p:attrName>
                                        </p:attrNameLst>
                                      </p:cBhvr>
                                      <p:tavLst>
                                        <p:tav tm="0">
                                          <p:val>
                                            <p:fltVal val="0"/>
                                          </p:val>
                                        </p:tav>
                                        <p:tav tm="100000">
                                          <p:val>
                                            <p:strVal val="#ppt_h"/>
                                          </p:val>
                                        </p:tav>
                                      </p:tavLst>
                                    </p:anim>
                                    <p:animEffect transition="in" filter="fade">
                                      <p:cBhvr>
                                        <p:cTn id="14" dur="500"/>
                                        <p:tgtEl>
                                          <p:spTgt spid="12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25"/>
                                        </p:tgtEl>
                                        <p:attrNameLst>
                                          <p:attrName>style.visibility</p:attrName>
                                        </p:attrNameLst>
                                      </p:cBhvr>
                                      <p:to>
                                        <p:strVal val="visible"/>
                                      </p:to>
                                    </p:set>
                                    <p:anim calcmode="lin" valueType="num">
                                      <p:cBhvr>
                                        <p:cTn id="17" dur="500" fill="hold"/>
                                        <p:tgtEl>
                                          <p:spTgt spid="125"/>
                                        </p:tgtEl>
                                        <p:attrNameLst>
                                          <p:attrName>ppt_w</p:attrName>
                                        </p:attrNameLst>
                                      </p:cBhvr>
                                      <p:tavLst>
                                        <p:tav tm="0">
                                          <p:val>
                                            <p:fltVal val="0"/>
                                          </p:val>
                                        </p:tav>
                                        <p:tav tm="100000">
                                          <p:val>
                                            <p:strVal val="#ppt_w"/>
                                          </p:val>
                                        </p:tav>
                                      </p:tavLst>
                                    </p:anim>
                                    <p:anim calcmode="lin" valueType="num">
                                      <p:cBhvr>
                                        <p:cTn id="18" dur="500" fill="hold"/>
                                        <p:tgtEl>
                                          <p:spTgt spid="125"/>
                                        </p:tgtEl>
                                        <p:attrNameLst>
                                          <p:attrName>ppt_h</p:attrName>
                                        </p:attrNameLst>
                                      </p:cBhvr>
                                      <p:tavLst>
                                        <p:tav tm="0">
                                          <p:val>
                                            <p:fltVal val="0"/>
                                          </p:val>
                                        </p:tav>
                                        <p:tav tm="100000">
                                          <p:val>
                                            <p:strVal val="#ppt_h"/>
                                          </p:val>
                                        </p:tav>
                                      </p:tavLst>
                                    </p:anim>
                                    <p:animEffect transition="in" filter="fade">
                                      <p:cBhvr>
                                        <p:cTn id="19" dur="500"/>
                                        <p:tgtEl>
                                          <p:spTgt spid="125"/>
                                        </p:tgtEl>
                                      </p:cBhvr>
                                    </p:animEffect>
                                  </p:childTnLst>
                                </p:cTn>
                              </p:par>
                            </p:childTnLst>
                          </p:cTn>
                        </p:par>
                        <p:par>
                          <p:cTn id="20" fill="hold">
                            <p:stCondLst>
                              <p:cond delay="500"/>
                            </p:stCondLst>
                            <p:childTnLst>
                              <p:par>
                                <p:cTn id="21" presetID="2" presetClass="entr" presetSubtype="2"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1+#ppt_w/2"/>
                                          </p:val>
                                        </p:tav>
                                        <p:tav tm="100000">
                                          <p:val>
                                            <p:strVal val="#ppt_x"/>
                                          </p:val>
                                        </p:tav>
                                      </p:tavLst>
                                    </p:anim>
                                    <p:anim calcmode="lin" valueType="num">
                                      <p:cBhvr additive="base">
                                        <p:cTn id="24" dur="500" fill="hold"/>
                                        <p:tgtEl>
                                          <p:spTgt spid="2"/>
                                        </p:tgtEl>
                                        <p:attrNameLst>
                                          <p:attrName>ppt_y</p:attrName>
                                        </p:attrNameLst>
                                      </p:cBhvr>
                                      <p:tavLst>
                                        <p:tav tm="0">
                                          <p:val>
                                            <p:strVal val="#ppt_y"/>
                                          </p:val>
                                        </p:tav>
                                        <p:tav tm="100000">
                                          <p:val>
                                            <p:strVal val="#ppt_y"/>
                                          </p:val>
                                        </p:tav>
                                      </p:tavLst>
                                    </p:anim>
                                  </p:childTnLst>
                                </p:cTn>
                              </p:par>
                            </p:childTnLst>
                          </p:cTn>
                        </p:par>
                        <p:par>
                          <p:cTn id="25" fill="hold">
                            <p:stCondLst>
                              <p:cond delay="1000"/>
                            </p:stCondLst>
                            <p:childTnLst>
                              <p:par>
                                <p:cTn id="26" presetID="2" presetClass="entr" presetSubtype="4" fill="hold" grpId="0" nodeType="afterEffect">
                                  <p:stCondLst>
                                    <p:cond delay="0"/>
                                  </p:stCondLst>
                                  <p:childTnLst>
                                    <p:set>
                                      <p:cBhvr>
                                        <p:cTn id="27" dur="1" fill="hold">
                                          <p:stCondLst>
                                            <p:cond delay="0"/>
                                          </p:stCondLst>
                                        </p:cTn>
                                        <p:tgtEl>
                                          <p:spTgt spid="132"/>
                                        </p:tgtEl>
                                        <p:attrNameLst>
                                          <p:attrName>style.visibility</p:attrName>
                                        </p:attrNameLst>
                                      </p:cBhvr>
                                      <p:to>
                                        <p:strVal val="visible"/>
                                      </p:to>
                                    </p:set>
                                    <p:anim calcmode="lin" valueType="num">
                                      <p:cBhvr additive="base">
                                        <p:cTn id="28" dur="500" fill="hold"/>
                                        <p:tgtEl>
                                          <p:spTgt spid="132"/>
                                        </p:tgtEl>
                                        <p:attrNameLst>
                                          <p:attrName>ppt_x</p:attrName>
                                        </p:attrNameLst>
                                      </p:cBhvr>
                                      <p:tavLst>
                                        <p:tav tm="0">
                                          <p:val>
                                            <p:strVal val="#ppt_x"/>
                                          </p:val>
                                        </p:tav>
                                        <p:tav tm="100000">
                                          <p:val>
                                            <p:strVal val="#ppt_x"/>
                                          </p:val>
                                        </p:tav>
                                      </p:tavLst>
                                    </p:anim>
                                    <p:anim calcmode="lin" valueType="num">
                                      <p:cBhvr additive="base">
                                        <p:cTn id="29" dur="500" fill="hold"/>
                                        <p:tgtEl>
                                          <p:spTgt spid="132"/>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33"/>
                                        </p:tgtEl>
                                        <p:attrNameLst>
                                          <p:attrName>style.visibility</p:attrName>
                                        </p:attrNameLst>
                                      </p:cBhvr>
                                      <p:to>
                                        <p:strVal val="visible"/>
                                      </p:to>
                                    </p:set>
                                    <p:anim calcmode="lin" valueType="num">
                                      <p:cBhvr additive="base">
                                        <p:cTn id="32" dur="500" fill="hold"/>
                                        <p:tgtEl>
                                          <p:spTgt spid="133"/>
                                        </p:tgtEl>
                                        <p:attrNameLst>
                                          <p:attrName>ppt_x</p:attrName>
                                        </p:attrNameLst>
                                      </p:cBhvr>
                                      <p:tavLst>
                                        <p:tav tm="0">
                                          <p:val>
                                            <p:strVal val="#ppt_x"/>
                                          </p:val>
                                        </p:tav>
                                        <p:tav tm="100000">
                                          <p:val>
                                            <p:strVal val="#ppt_x"/>
                                          </p:val>
                                        </p:tav>
                                      </p:tavLst>
                                    </p:anim>
                                    <p:anim calcmode="lin" valueType="num">
                                      <p:cBhvr additive="base">
                                        <p:cTn id="33" dur="500" fill="hold"/>
                                        <p:tgtEl>
                                          <p:spTgt spid="133"/>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22" presetClass="entr" presetSubtype="8" fill="hold" nodeType="afterEffect">
                                  <p:stCondLst>
                                    <p:cond delay="0"/>
                                  </p:stCondLst>
                                  <p:childTnLst>
                                    <p:set>
                                      <p:cBhvr>
                                        <p:cTn id="36" dur="1" fill="hold">
                                          <p:stCondLst>
                                            <p:cond delay="0"/>
                                          </p:stCondLst>
                                        </p:cTn>
                                        <p:tgtEl>
                                          <p:spTgt spid="134"/>
                                        </p:tgtEl>
                                        <p:attrNameLst>
                                          <p:attrName>style.visibility</p:attrName>
                                        </p:attrNameLst>
                                      </p:cBhvr>
                                      <p:to>
                                        <p:strVal val="visible"/>
                                      </p:to>
                                    </p:set>
                                    <p:animEffect transition="in" filter="wipe(left)">
                                      <p:cBhvr>
                                        <p:cTn id="37" dur="500"/>
                                        <p:tgtEl>
                                          <p:spTgt spid="134"/>
                                        </p:tgtEl>
                                      </p:cBhvr>
                                    </p:animEffect>
                                  </p:childTnLst>
                                </p:cTn>
                              </p:par>
                            </p:childTnLst>
                          </p:cTn>
                        </p:par>
                        <p:par>
                          <p:cTn id="38" fill="hold">
                            <p:stCondLst>
                              <p:cond delay="2000"/>
                            </p:stCondLst>
                            <p:childTnLst>
                              <p:par>
                                <p:cTn id="39" presetID="22" presetClass="entr" presetSubtype="8" fill="hold" nodeType="afterEffect">
                                  <p:stCondLst>
                                    <p:cond delay="0"/>
                                  </p:stCondLst>
                                  <p:childTnLst>
                                    <p:set>
                                      <p:cBhvr>
                                        <p:cTn id="40" dur="1" fill="hold">
                                          <p:stCondLst>
                                            <p:cond delay="0"/>
                                          </p:stCondLst>
                                        </p:cTn>
                                        <p:tgtEl>
                                          <p:spTgt spid="135"/>
                                        </p:tgtEl>
                                        <p:attrNameLst>
                                          <p:attrName>style.visibility</p:attrName>
                                        </p:attrNameLst>
                                      </p:cBhvr>
                                      <p:to>
                                        <p:strVal val="visible"/>
                                      </p:to>
                                    </p:set>
                                    <p:animEffect transition="in" filter="wipe(left)">
                                      <p:cBhvr>
                                        <p:cTn id="41"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3" grpId="0" animBg="1"/>
      <p:bldP spid="123" grpId="0" animBg="1"/>
      <p:bldP spid="124" grpId="0" animBg="1"/>
      <p:bldP spid="12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ïṩľíḑè">
            <a:extLst>
              <a:ext uri="{FF2B5EF4-FFF2-40B4-BE49-F238E27FC236}">
                <a16:creationId xmlns:a16="http://schemas.microsoft.com/office/drawing/2014/main" xmlns:p14="http://schemas.microsoft.com/office/powerpoint/2010/main" xmlns="" id="{9316CB88-AC6E-4A35-9C12-9A7D4EBA6D3A}"/>
              </a:ext>
            </a:extLst>
          </p:cNvPr>
          <p:cNvGrpSpPr/>
          <p:nvPr/>
        </p:nvGrpSpPr>
        <p:grpSpPr>
          <a:xfrm>
            <a:off x="5454701" y="2545338"/>
            <a:ext cx="5494618" cy="3038196"/>
            <a:chOff x="503602" y="2132856"/>
            <a:chExt cx="5859098" cy="3239723"/>
          </a:xfrm>
        </p:grpSpPr>
        <p:sp>
          <p:nvSpPr>
            <p:cNvPr id="5" name="iṩļîḋè">
              <a:extLst>
                <a:ext uri="{FF2B5EF4-FFF2-40B4-BE49-F238E27FC236}">
                  <a16:creationId xmlns:a16="http://schemas.microsoft.com/office/drawing/2014/main" xmlns:p14="http://schemas.microsoft.com/office/powerpoint/2010/main" xmlns="" id="{3E18EE2F-CDEB-4261-89B4-FD3429AE737C}"/>
                </a:ext>
              </a:extLst>
            </p:cNvPr>
            <p:cNvSpPr/>
            <p:nvPr/>
          </p:nvSpPr>
          <p:spPr>
            <a:xfrm>
              <a:off x="1166336" y="2313358"/>
              <a:ext cx="4544565" cy="2699820"/>
            </a:xfrm>
            <a:prstGeom prst="rect">
              <a:avLst/>
            </a:prstGeom>
            <a:blipFill>
              <a:blip r:embed="rId8"/>
              <a:stretch>
                <a:fillRect/>
              </a:stretch>
            </a:blipFill>
            <a:ln w="12700" cap="flat" cmpd="sng" algn="ctr">
              <a:noFill/>
              <a:prstDash val="solid"/>
              <a:miter lim="800000"/>
            </a:ln>
            <a:effectLst>
              <a:innerShdw blurRad="114300">
                <a:prstClr val="black"/>
              </a:innerShdw>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kern="0">
                <a:solidFill>
                  <a:prstClr val="white"/>
                </a:solidFill>
                <a:latin typeface="Century Gothic" panose="020F0502020204030204"/>
                <a:ea typeface="微软雅黑"/>
              </a:endParaRPr>
            </a:p>
          </p:txBody>
        </p:sp>
        <p:grpSp>
          <p:nvGrpSpPr>
            <p:cNvPr id="3" name="îṡľíḓé">
              <a:extLst>
                <a:ext uri="{FF2B5EF4-FFF2-40B4-BE49-F238E27FC236}">
                  <a16:creationId xmlns:a16="http://schemas.microsoft.com/office/drawing/2014/main" xmlns:p14="http://schemas.microsoft.com/office/powerpoint/2010/main" xmlns="" id="{8554378D-BCB8-491B-A272-3753838BF00E}"/>
                </a:ext>
              </a:extLst>
            </p:cNvPr>
            <p:cNvGrpSpPr/>
            <p:nvPr/>
          </p:nvGrpSpPr>
          <p:grpSpPr>
            <a:xfrm>
              <a:off x="503602" y="5249660"/>
              <a:ext cx="5859098" cy="122919"/>
              <a:chOff x="-1348120" y="5777968"/>
              <a:chExt cx="9361040" cy="187524"/>
            </a:xfrm>
          </p:grpSpPr>
          <p:sp>
            <p:nvSpPr>
              <p:cNvPr id="11" name="ïşľíḓê">
                <a:extLst>
                  <a:ext uri="{FF2B5EF4-FFF2-40B4-BE49-F238E27FC236}">
                    <a16:creationId xmlns:a16="http://schemas.microsoft.com/office/drawing/2014/main" xmlns:p14="http://schemas.microsoft.com/office/powerpoint/2010/main" xmlns="" id="{816A9C8D-EF01-4FA8-8BE7-06AE4DAEA504}"/>
                  </a:ext>
                </a:extLst>
              </p:cNvPr>
              <p:cNvSpPr/>
              <p:nvPr/>
            </p:nvSpPr>
            <p:spPr>
              <a:xfrm flipV="1">
                <a:off x="-1348120" y="5928916"/>
                <a:ext cx="9361040" cy="36576"/>
              </a:xfrm>
              <a:prstGeom prst="trapezoid">
                <a:avLst>
                  <a:gd name="adj" fmla="val 814192"/>
                </a:avLst>
              </a:prstGeom>
              <a:solidFill>
                <a:srgbClr val="8080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91"/>
              </a:p>
            </p:txBody>
          </p:sp>
          <p:sp>
            <p:nvSpPr>
              <p:cNvPr id="12" name="ïṡ1îďé">
                <a:extLst>
                  <a:ext uri="{FF2B5EF4-FFF2-40B4-BE49-F238E27FC236}">
                    <a16:creationId xmlns:a16="http://schemas.microsoft.com/office/drawing/2014/main" xmlns:p14="http://schemas.microsoft.com/office/powerpoint/2010/main" xmlns="" id="{AD97F603-CEA8-4D09-A9B4-1AA6D3AFC920}"/>
                  </a:ext>
                </a:extLst>
              </p:cNvPr>
              <p:cNvSpPr/>
              <p:nvPr/>
            </p:nvSpPr>
            <p:spPr>
              <a:xfrm>
                <a:off x="-1348120" y="5777968"/>
                <a:ext cx="9361040" cy="151090"/>
              </a:xfrm>
              <a:prstGeom prst="rect">
                <a:avLst/>
              </a:prstGeom>
              <a:solidFill>
                <a:srgbClr val="DDDD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91"/>
              </a:p>
            </p:txBody>
          </p:sp>
        </p:grpSp>
        <p:grpSp>
          <p:nvGrpSpPr>
            <p:cNvPr id="4" name="í$ḷïďê">
              <a:extLst>
                <a:ext uri="{FF2B5EF4-FFF2-40B4-BE49-F238E27FC236}">
                  <a16:creationId xmlns:a16="http://schemas.microsoft.com/office/drawing/2014/main" xmlns:p14="http://schemas.microsoft.com/office/powerpoint/2010/main" xmlns="" id="{BAB377D7-E7A5-4BB0-87DA-B8215071F0B9}"/>
                </a:ext>
              </a:extLst>
            </p:cNvPr>
            <p:cNvGrpSpPr/>
            <p:nvPr/>
          </p:nvGrpSpPr>
          <p:grpSpPr>
            <a:xfrm>
              <a:off x="1014129" y="2132856"/>
              <a:ext cx="4849502" cy="3080807"/>
              <a:chOff x="-358012" y="1139528"/>
              <a:chExt cx="7398305" cy="4700016"/>
            </a:xfrm>
          </p:grpSpPr>
          <p:grpSp>
            <p:nvGrpSpPr>
              <p:cNvPr id="6" name="îŝḷíďè">
                <a:extLst>
                  <a:ext uri="{FF2B5EF4-FFF2-40B4-BE49-F238E27FC236}">
                    <a16:creationId xmlns:a16="http://schemas.microsoft.com/office/drawing/2014/main" xmlns:p14="http://schemas.microsoft.com/office/powerpoint/2010/main" xmlns="" id="{61BDCB92-5F6E-4D57-87E5-05B55B0EAE8E}"/>
                  </a:ext>
                </a:extLst>
              </p:cNvPr>
              <p:cNvGrpSpPr/>
              <p:nvPr/>
            </p:nvGrpSpPr>
            <p:grpSpPr>
              <a:xfrm>
                <a:off x="-358012" y="1139528"/>
                <a:ext cx="7398305" cy="4700016"/>
                <a:chOff x="-358012" y="1139528"/>
                <a:chExt cx="7398305" cy="4700016"/>
              </a:xfrm>
            </p:grpSpPr>
            <p:sp>
              <p:nvSpPr>
                <p:cNvPr id="9" name="îśḻide">
                  <a:extLst>
                    <a:ext uri="{FF2B5EF4-FFF2-40B4-BE49-F238E27FC236}">
                      <a16:creationId xmlns:a16="http://schemas.microsoft.com/office/drawing/2014/main" xmlns:p14="http://schemas.microsoft.com/office/powerpoint/2010/main" xmlns="" id="{60803D79-4ACB-4B00-BE97-B9896E7879FD}"/>
                    </a:ext>
                  </a:extLst>
                </p:cNvPr>
                <p:cNvSpPr/>
                <p:nvPr/>
              </p:nvSpPr>
              <p:spPr>
                <a:xfrm>
                  <a:off x="-358012" y="1160081"/>
                  <a:ext cx="7380821" cy="4658913"/>
                </a:xfrm>
                <a:custGeom>
                  <a:avLst/>
                  <a:gdLst>
                    <a:gd name="connsiteX0" fmla="*/ 252028 w 7380820"/>
                    <a:gd name="connsiteY0" fmla="*/ 295230 h 4658912"/>
                    <a:gd name="connsiteX1" fmla="*/ 252028 w 7380820"/>
                    <a:gd name="connsiteY1" fmla="*/ 4363682 h 4658912"/>
                    <a:gd name="connsiteX2" fmla="*/ 7128792 w 7380820"/>
                    <a:gd name="connsiteY2" fmla="*/ 4363682 h 4658912"/>
                    <a:gd name="connsiteX3" fmla="*/ 7128792 w 7380820"/>
                    <a:gd name="connsiteY3" fmla="*/ 295230 h 4658912"/>
                    <a:gd name="connsiteX4" fmla="*/ 264533 w 7380820"/>
                    <a:gd name="connsiteY4" fmla="*/ 0 h 4658912"/>
                    <a:gd name="connsiteX5" fmla="*/ 7116287 w 7380820"/>
                    <a:gd name="connsiteY5" fmla="*/ 0 h 4658912"/>
                    <a:gd name="connsiteX6" fmla="*/ 7380820 w 7380820"/>
                    <a:gd name="connsiteY6" fmla="*/ 264533 h 4658912"/>
                    <a:gd name="connsiteX7" fmla="*/ 7380820 w 7380820"/>
                    <a:gd name="connsiteY7" fmla="*/ 4394379 h 4658912"/>
                    <a:gd name="connsiteX8" fmla="*/ 7116287 w 7380820"/>
                    <a:gd name="connsiteY8" fmla="*/ 4658912 h 4658912"/>
                    <a:gd name="connsiteX9" fmla="*/ 264533 w 7380820"/>
                    <a:gd name="connsiteY9" fmla="*/ 4658912 h 4658912"/>
                    <a:gd name="connsiteX10" fmla="*/ 0 w 7380820"/>
                    <a:gd name="connsiteY10" fmla="*/ 4394379 h 4658912"/>
                    <a:gd name="connsiteX11" fmla="*/ 0 w 7380820"/>
                    <a:gd name="connsiteY11" fmla="*/ 264533 h 4658912"/>
                    <a:gd name="connsiteX12" fmla="*/ 264533 w 7380820"/>
                    <a:gd name="connsiteY12" fmla="*/ 0 h 465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80820" h="4658912">
                      <a:moveTo>
                        <a:pt x="252028" y="295230"/>
                      </a:moveTo>
                      <a:lnTo>
                        <a:pt x="252028" y="4363682"/>
                      </a:lnTo>
                      <a:lnTo>
                        <a:pt x="7128792" y="4363682"/>
                      </a:lnTo>
                      <a:lnTo>
                        <a:pt x="7128792" y="295230"/>
                      </a:lnTo>
                      <a:close/>
                      <a:moveTo>
                        <a:pt x="264533" y="0"/>
                      </a:moveTo>
                      <a:lnTo>
                        <a:pt x="7116287" y="0"/>
                      </a:lnTo>
                      <a:cubicBezTo>
                        <a:pt x="7262385" y="0"/>
                        <a:pt x="7380820" y="118435"/>
                        <a:pt x="7380820" y="264533"/>
                      </a:cubicBezTo>
                      <a:lnTo>
                        <a:pt x="7380820" y="4394379"/>
                      </a:lnTo>
                      <a:cubicBezTo>
                        <a:pt x="7380820" y="4540477"/>
                        <a:pt x="7262385" y="4658912"/>
                        <a:pt x="7116287" y="4658912"/>
                      </a:cubicBezTo>
                      <a:lnTo>
                        <a:pt x="264533" y="4658912"/>
                      </a:lnTo>
                      <a:cubicBezTo>
                        <a:pt x="118435" y="4658912"/>
                        <a:pt x="0" y="4540477"/>
                        <a:pt x="0" y="4394379"/>
                      </a:cubicBezTo>
                      <a:lnTo>
                        <a:pt x="0" y="264533"/>
                      </a:lnTo>
                      <a:cubicBezTo>
                        <a:pt x="0" y="118435"/>
                        <a:pt x="118435" y="0"/>
                        <a:pt x="264533" y="0"/>
                      </a:cubicBezTo>
                      <a:close/>
                    </a:path>
                  </a:pathLst>
                </a:cu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91" dirty="0"/>
                </a:p>
              </p:txBody>
            </p:sp>
            <p:sp>
              <p:nvSpPr>
                <p:cNvPr id="10" name="íś1íde" hidden="1">
                  <a:extLst>
                    <a:ext uri="{FF2B5EF4-FFF2-40B4-BE49-F238E27FC236}">
                      <a16:creationId xmlns:a16="http://schemas.microsoft.com/office/drawing/2014/main" xmlns:p14="http://schemas.microsoft.com/office/powerpoint/2010/main" xmlns="" id="{AEB3B4BE-557B-4DEA-9BAD-CAAEE3071AF3}"/>
                    </a:ext>
                  </a:extLst>
                </p:cNvPr>
                <p:cNvSpPr/>
                <p:nvPr/>
              </p:nvSpPr>
              <p:spPr>
                <a:xfrm>
                  <a:off x="4509683" y="1139528"/>
                  <a:ext cx="2530610" cy="4700016"/>
                </a:xfrm>
                <a:custGeom>
                  <a:avLst/>
                  <a:gdLst>
                    <a:gd name="connsiteX0" fmla="*/ 0 w 2530610"/>
                    <a:gd name="connsiteY0" fmla="*/ 0 h 4700016"/>
                    <a:gd name="connsiteX1" fmla="*/ 2263743 w 2530610"/>
                    <a:gd name="connsiteY1" fmla="*/ 0 h 4700016"/>
                    <a:gd name="connsiteX2" fmla="*/ 2530610 w 2530610"/>
                    <a:gd name="connsiteY2" fmla="*/ 266867 h 4700016"/>
                    <a:gd name="connsiteX3" fmla="*/ 2530610 w 2530610"/>
                    <a:gd name="connsiteY3" fmla="*/ 4433149 h 4700016"/>
                    <a:gd name="connsiteX4" fmla="*/ 2263743 w 2530610"/>
                    <a:gd name="connsiteY4" fmla="*/ 4700016 h 4700016"/>
                    <a:gd name="connsiteX5" fmla="*/ 1961175 w 2530610"/>
                    <a:gd name="connsiteY5" fmla="*/ 4700016 h 470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0610" h="4700016">
                      <a:moveTo>
                        <a:pt x="0" y="0"/>
                      </a:moveTo>
                      <a:lnTo>
                        <a:pt x="2263743" y="0"/>
                      </a:lnTo>
                      <a:cubicBezTo>
                        <a:pt x="2411130" y="0"/>
                        <a:pt x="2530610" y="119480"/>
                        <a:pt x="2530610" y="266867"/>
                      </a:cubicBezTo>
                      <a:lnTo>
                        <a:pt x="2530610" y="4433149"/>
                      </a:lnTo>
                      <a:cubicBezTo>
                        <a:pt x="2530610" y="4580536"/>
                        <a:pt x="2411130" y="4700016"/>
                        <a:pt x="2263743" y="4700016"/>
                      </a:cubicBezTo>
                      <a:lnTo>
                        <a:pt x="1961175" y="4700016"/>
                      </a:lnTo>
                      <a:close/>
                    </a:path>
                  </a:pathLst>
                </a:custGeom>
                <a:gradFill>
                  <a:gsLst>
                    <a:gs pos="0">
                      <a:srgbClr val="FFFFFF">
                        <a:alpha val="30000"/>
                      </a:srgbClr>
                    </a:gs>
                    <a:gs pos="100000">
                      <a:srgbClr val="FFFFFF">
                        <a:alpha val="0"/>
                      </a:srgb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91" dirty="0"/>
                </a:p>
              </p:txBody>
            </p:sp>
          </p:grpSp>
          <p:sp>
            <p:nvSpPr>
              <p:cNvPr id="7" name="íSļíḍê">
                <a:extLst>
                  <a:ext uri="{FF2B5EF4-FFF2-40B4-BE49-F238E27FC236}">
                    <a16:creationId xmlns:a16="http://schemas.microsoft.com/office/drawing/2014/main" xmlns:p14="http://schemas.microsoft.com/office/powerpoint/2010/main" xmlns="" id="{13CDF2A0-0587-40D5-9D67-5BB1EEED0741}"/>
                  </a:ext>
                </a:extLst>
              </p:cNvPr>
              <p:cNvSpPr/>
              <p:nvPr/>
            </p:nvSpPr>
            <p:spPr>
              <a:xfrm>
                <a:off x="3260392" y="1241052"/>
                <a:ext cx="144015" cy="14401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91" dirty="0"/>
              </a:p>
            </p:txBody>
          </p:sp>
        </p:grpSp>
      </p:grpSp>
      <p:grpSp>
        <p:nvGrpSpPr>
          <p:cNvPr id="13" name="组合 12">
            <a:extLst>
              <a:ext uri="{FF2B5EF4-FFF2-40B4-BE49-F238E27FC236}">
                <a16:creationId xmlns:a16="http://schemas.microsoft.com/office/drawing/2014/main" xmlns:p14="http://schemas.microsoft.com/office/powerpoint/2010/main" xmlns="" id="{3A9759F6-E8AE-4F09-90A6-594203A9357F}"/>
              </a:ext>
            </a:extLst>
          </p:cNvPr>
          <p:cNvGrpSpPr/>
          <p:nvPr/>
        </p:nvGrpSpPr>
        <p:grpSpPr>
          <a:xfrm>
            <a:off x="1946293" y="2343956"/>
            <a:ext cx="3340990" cy="886098"/>
            <a:chOff x="7576977" y="2947217"/>
            <a:chExt cx="3340990" cy="886098"/>
          </a:xfrm>
        </p:grpSpPr>
        <p:sp>
          <p:nvSpPr>
            <p:cNvPr id="14" name="矩形 13">
              <a:extLst>
                <a:ext uri="{FF2B5EF4-FFF2-40B4-BE49-F238E27FC236}">
                  <a16:creationId xmlns:a16="http://schemas.microsoft.com/office/drawing/2014/main" xmlns:p14="http://schemas.microsoft.com/office/powerpoint/2010/main" xmlns="" id="{0DC5068C-1A70-45A6-BB35-A6C1E632AEDC}"/>
                </a:ext>
              </a:extLst>
            </p:cNvPr>
            <p:cNvSpPr/>
            <p:nvPr/>
          </p:nvSpPr>
          <p:spPr bwMode="auto">
            <a:xfrm>
              <a:off x="7576977" y="3322726"/>
              <a:ext cx="3340990" cy="510589"/>
            </a:xfrm>
            <a:prstGeom prst="rect">
              <a:avLst/>
            </a:prstGeom>
          </p:spPr>
          <p:txBody>
            <a:bodyPr wrap="square">
              <a:spAutoFit/>
              <a:scene3d>
                <a:camera prst="orthographicFront"/>
                <a:lightRig rig="threePt" dir="t"/>
              </a:scene3d>
              <a:sp3d contourW="12700"/>
            </a:bodyPr>
            <a:lstStyle/>
            <a:p>
              <a:pPr>
                <a:lnSpc>
                  <a:spcPct val="130000"/>
                </a:lnSpc>
                <a:defRPr/>
              </a:pPr>
              <a:r>
                <a:rPr lang="zh-CN" altLang="en-US" sz="1050" dirty="0">
                  <a:solidFill>
                    <a:schemeClr val="bg1">
                      <a:lumMod val="50000"/>
                    </a:schemeClr>
                  </a:solidFill>
                  <a:latin typeface="Century Gothic" panose="020B0502020202020204" pitchFamily="34" charset="0"/>
                  <a:ea typeface="+mj-ea"/>
                </a:rPr>
                <a:t>设计源于生活，生活因设计而改变，在生活中追求艺术之美的存在生活因设计而改变</a:t>
              </a:r>
            </a:p>
          </p:txBody>
        </p:sp>
        <p:sp>
          <p:nvSpPr>
            <p:cNvPr id="15" name="PA-文本框 8">
              <a:extLst>
                <a:ext uri="{FF2B5EF4-FFF2-40B4-BE49-F238E27FC236}">
                  <a16:creationId xmlns:a16="http://schemas.microsoft.com/office/drawing/2014/main" xmlns:p14="http://schemas.microsoft.com/office/powerpoint/2010/main" xmlns="" id="{DDA145EB-7AAA-444C-AE6A-3317C6C07548}"/>
                </a:ext>
              </a:extLst>
            </p:cNvPr>
            <p:cNvSpPr txBox="1"/>
            <p:nvPr>
              <p:custDataLst>
                <p:tags r:id="rId5"/>
              </p:custDataLst>
            </p:nvPr>
          </p:nvSpPr>
          <p:spPr>
            <a:xfrm>
              <a:off x="7576978" y="2947217"/>
              <a:ext cx="1210588" cy="400110"/>
            </a:xfrm>
            <a:prstGeom prst="rect">
              <a:avLst/>
            </a:prstGeom>
            <a:noFill/>
          </p:spPr>
          <p:txBody>
            <a:bodyPr wrap="none" rtlCol="0">
              <a:spAutoFit/>
              <a:scene3d>
                <a:camera prst="orthographicFront"/>
                <a:lightRig rig="threePt" dir="t"/>
              </a:scene3d>
              <a:sp3d contourW="12700"/>
            </a:bodyPr>
            <a:lstStyle/>
            <a:p>
              <a:r>
                <a:rPr lang="zh-CN" altLang="en-US" sz="2000" dirty="0">
                  <a:latin typeface="微软雅黑" panose="020B0503020204020204" pitchFamily="34" charset="-122"/>
                  <a:ea typeface="微软雅黑" panose="020B0503020204020204" pitchFamily="34" charset="-122"/>
                </a:rPr>
                <a:t>标题添加</a:t>
              </a:r>
            </a:p>
          </p:txBody>
        </p:sp>
      </p:grpSp>
      <p:grpSp>
        <p:nvGrpSpPr>
          <p:cNvPr id="16" name="组合 15">
            <a:extLst>
              <a:ext uri="{FF2B5EF4-FFF2-40B4-BE49-F238E27FC236}">
                <a16:creationId xmlns:a16="http://schemas.microsoft.com/office/drawing/2014/main" xmlns:p14="http://schemas.microsoft.com/office/powerpoint/2010/main" xmlns="" id="{BDBA6117-F9BF-4733-9489-6121A059FC15}"/>
              </a:ext>
            </a:extLst>
          </p:cNvPr>
          <p:cNvGrpSpPr/>
          <p:nvPr/>
        </p:nvGrpSpPr>
        <p:grpSpPr>
          <a:xfrm>
            <a:off x="1946293" y="3614991"/>
            <a:ext cx="3340990" cy="886098"/>
            <a:chOff x="7576977" y="2947217"/>
            <a:chExt cx="3340990" cy="886098"/>
          </a:xfrm>
        </p:grpSpPr>
        <p:sp>
          <p:nvSpPr>
            <p:cNvPr id="17" name="矩形 16">
              <a:extLst>
                <a:ext uri="{FF2B5EF4-FFF2-40B4-BE49-F238E27FC236}">
                  <a16:creationId xmlns:a16="http://schemas.microsoft.com/office/drawing/2014/main" xmlns:p14="http://schemas.microsoft.com/office/powerpoint/2010/main" xmlns="" id="{D3836B79-8CB0-416B-8569-C0C2596C99FE}"/>
                </a:ext>
              </a:extLst>
            </p:cNvPr>
            <p:cNvSpPr/>
            <p:nvPr/>
          </p:nvSpPr>
          <p:spPr bwMode="auto">
            <a:xfrm>
              <a:off x="7576977" y="3322726"/>
              <a:ext cx="3340990" cy="510589"/>
            </a:xfrm>
            <a:prstGeom prst="rect">
              <a:avLst/>
            </a:prstGeom>
          </p:spPr>
          <p:txBody>
            <a:bodyPr wrap="square">
              <a:spAutoFit/>
              <a:scene3d>
                <a:camera prst="orthographicFront"/>
                <a:lightRig rig="threePt" dir="t"/>
              </a:scene3d>
              <a:sp3d contourW="12700"/>
            </a:bodyPr>
            <a:lstStyle/>
            <a:p>
              <a:pPr>
                <a:lnSpc>
                  <a:spcPct val="130000"/>
                </a:lnSpc>
                <a:defRPr/>
              </a:pPr>
              <a:r>
                <a:rPr lang="zh-CN" altLang="en-US" sz="1050" dirty="0">
                  <a:solidFill>
                    <a:schemeClr val="bg1">
                      <a:lumMod val="50000"/>
                    </a:schemeClr>
                  </a:solidFill>
                  <a:latin typeface="Century Gothic" panose="020B0502020202020204" pitchFamily="34" charset="0"/>
                  <a:ea typeface="+mj-ea"/>
                </a:rPr>
                <a:t>设计源于生活，生活因设计而改变，在生活中追求艺术之美的存在生活因设计而改变</a:t>
              </a:r>
            </a:p>
          </p:txBody>
        </p:sp>
        <p:sp>
          <p:nvSpPr>
            <p:cNvPr id="18" name="PA-文本框 8">
              <a:extLst>
                <a:ext uri="{FF2B5EF4-FFF2-40B4-BE49-F238E27FC236}">
                  <a16:creationId xmlns:a16="http://schemas.microsoft.com/office/drawing/2014/main" xmlns:p14="http://schemas.microsoft.com/office/powerpoint/2010/main" xmlns="" id="{6577C823-50C7-4F5E-90FA-D61FD569C07D}"/>
                </a:ext>
              </a:extLst>
            </p:cNvPr>
            <p:cNvSpPr txBox="1"/>
            <p:nvPr>
              <p:custDataLst>
                <p:tags r:id="rId4"/>
              </p:custDataLst>
            </p:nvPr>
          </p:nvSpPr>
          <p:spPr>
            <a:xfrm>
              <a:off x="7576978" y="2947217"/>
              <a:ext cx="1210588" cy="400110"/>
            </a:xfrm>
            <a:prstGeom prst="rect">
              <a:avLst/>
            </a:prstGeom>
            <a:noFill/>
          </p:spPr>
          <p:txBody>
            <a:bodyPr wrap="none" rtlCol="0">
              <a:spAutoFit/>
              <a:scene3d>
                <a:camera prst="orthographicFront"/>
                <a:lightRig rig="threePt" dir="t"/>
              </a:scene3d>
              <a:sp3d contourW="12700"/>
            </a:bodyPr>
            <a:lstStyle/>
            <a:p>
              <a:r>
                <a:rPr lang="zh-CN" altLang="en-US" sz="2000" dirty="0">
                  <a:latin typeface="微软雅黑" panose="020B0503020204020204" pitchFamily="34" charset="-122"/>
                  <a:ea typeface="微软雅黑" panose="020B0503020204020204" pitchFamily="34" charset="-122"/>
                </a:rPr>
                <a:t>标题添加</a:t>
              </a:r>
            </a:p>
          </p:txBody>
        </p:sp>
      </p:grpSp>
      <p:grpSp>
        <p:nvGrpSpPr>
          <p:cNvPr id="19" name="组合 18">
            <a:extLst>
              <a:ext uri="{FF2B5EF4-FFF2-40B4-BE49-F238E27FC236}">
                <a16:creationId xmlns:a16="http://schemas.microsoft.com/office/drawing/2014/main" xmlns:p14="http://schemas.microsoft.com/office/powerpoint/2010/main" xmlns="" id="{88324168-B328-45C4-91B2-6BAD32EEEA2A}"/>
              </a:ext>
            </a:extLst>
          </p:cNvPr>
          <p:cNvGrpSpPr/>
          <p:nvPr/>
        </p:nvGrpSpPr>
        <p:grpSpPr>
          <a:xfrm>
            <a:off x="1946293" y="4886027"/>
            <a:ext cx="3340990" cy="886098"/>
            <a:chOff x="7576977" y="2947217"/>
            <a:chExt cx="3340990" cy="886098"/>
          </a:xfrm>
        </p:grpSpPr>
        <p:sp>
          <p:nvSpPr>
            <p:cNvPr id="20" name="矩形 19">
              <a:extLst>
                <a:ext uri="{FF2B5EF4-FFF2-40B4-BE49-F238E27FC236}">
                  <a16:creationId xmlns:a16="http://schemas.microsoft.com/office/drawing/2014/main" xmlns:p14="http://schemas.microsoft.com/office/powerpoint/2010/main" xmlns="" id="{5D9B85E4-B512-40EB-AD2F-F06AF60A9B2E}"/>
                </a:ext>
              </a:extLst>
            </p:cNvPr>
            <p:cNvSpPr/>
            <p:nvPr/>
          </p:nvSpPr>
          <p:spPr bwMode="auto">
            <a:xfrm>
              <a:off x="7576977" y="3322726"/>
              <a:ext cx="3340990" cy="510589"/>
            </a:xfrm>
            <a:prstGeom prst="rect">
              <a:avLst/>
            </a:prstGeom>
          </p:spPr>
          <p:txBody>
            <a:bodyPr wrap="square">
              <a:spAutoFit/>
              <a:scene3d>
                <a:camera prst="orthographicFront"/>
                <a:lightRig rig="threePt" dir="t"/>
              </a:scene3d>
              <a:sp3d contourW="12700"/>
            </a:bodyPr>
            <a:lstStyle/>
            <a:p>
              <a:pPr>
                <a:lnSpc>
                  <a:spcPct val="130000"/>
                </a:lnSpc>
                <a:defRPr/>
              </a:pPr>
              <a:r>
                <a:rPr lang="zh-CN" altLang="en-US" sz="1050" dirty="0">
                  <a:solidFill>
                    <a:schemeClr val="bg1">
                      <a:lumMod val="50000"/>
                    </a:schemeClr>
                  </a:solidFill>
                  <a:latin typeface="Century Gothic" panose="020B0502020202020204" pitchFamily="34" charset="0"/>
                  <a:ea typeface="+mj-ea"/>
                </a:rPr>
                <a:t>设计源于生活，生活因设计而改变，在生活中追求艺术之美的存在生活因设计而改变</a:t>
              </a:r>
            </a:p>
          </p:txBody>
        </p:sp>
        <p:sp>
          <p:nvSpPr>
            <p:cNvPr id="21" name="PA-文本框 8">
              <a:extLst>
                <a:ext uri="{FF2B5EF4-FFF2-40B4-BE49-F238E27FC236}">
                  <a16:creationId xmlns:a16="http://schemas.microsoft.com/office/drawing/2014/main" xmlns:p14="http://schemas.microsoft.com/office/powerpoint/2010/main" xmlns="" id="{FE76D525-271C-4B6C-A63B-1EE37B1BA23A}"/>
                </a:ext>
              </a:extLst>
            </p:cNvPr>
            <p:cNvSpPr txBox="1"/>
            <p:nvPr>
              <p:custDataLst>
                <p:tags r:id="rId3"/>
              </p:custDataLst>
            </p:nvPr>
          </p:nvSpPr>
          <p:spPr>
            <a:xfrm>
              <a:off x="7576978" y="2947217"/>
              <a:ext cx="1210588" cy="400110"/>
            </a:xfrm>
            <a:prstGeom prst="rect">
              <a:avLst/>
            </a:prstGeom>
            <a:noFill/>
          </p:spPr>
          <p:txBody>
            <a:bodyPr wrap="none" rtlCol="0">
              <a:spAutoFit/>
              <a:scene3d>
                <a:camera prst="orthographicFront"/>
                <a:lightRig rig="threePt" dir="t"/>
              </a:scene3d>
              <a:sp3d contourW="12700"/>
            </a:bodyPr>
            <a:lstStyle/>
            <a:p>
              <a:r>
                <a:rPr lang="zh-CN" altLang="en-US" sz="2000" dirty="0">
                  <a:latin typeface="微软雅黑" panose="020B0503020204020204" pitchFamily="34" charset="-122"/>
                  <a:ea typeface="微软雅黑" panose="020B0503020204020204" pitchFamily="34" charset="-122"/>
                </a:rPr>
                <a:t>标题添加</a:t>
              </a:r>
            </a:p>
          </p:txBody>
        </p:sp>
      </p:grpSp>
      <p:sp>
        <p:nvSpPr>
          <p:cNvPr id="30" name="椭圆 21">
            <a:extLst>
              <a:ext uri="{FF2B5EF4-FFF2-40B4-BE49-F238E27FC236}">
                <a16:creationId xmlns:a16="http://schemas.microsoft.com/office/drawing/2014/main" xmlns:p14="http://schemas.microsoft.com/office/powerpoint/2010/main" xmlns="" id="{9BD23125-4547-4B3B-B756-29DB7B270D2A}"/>
              </a:ext>
            </a:extLst>
          </p:cNvPr>
          <p:cNvSpPr/>
          <p:nvPr/>
        </p:nvSpPr>
        <p:spPr>
          <a:xfrm>
            <a:off x="1309344" y="2382761"/>
            <a:ext cx="519654" cy="494454"/>
          </a:xfrm>
          <a:custGeom>
            <a:avLst/>
            <a:gdLst>
              <a:gd name="T0" fmla="*/ 8171 w 8232"/>
              <a:gd name="T1" fmla="*/ 2946 h 7844"/>
              <a:gd name="T2" fmla="*/ 7750 w 8232"/>
              <a:gd name="T3" fmla="*/ 2592 h 7844"/>
              <a:gd name="T4" fmla="*/ 5562 w 8232"/>
              <a:gd name="T5" fmla="*/ 2274 h 7844"/>
              <a:gd name="T6" fmla="*/ 4583 w 8232"/>
              <a:gd name="T7" fmla="*/ 290 h 7844"/>
              <a:gd name="T8" fmla="*/ 4116 w 8232"/>
              <a:gd name="T9" fmla="*/ 0 h 7844"/>
              <a:gd name="T10" fmla="*/ 3649 w 8232"/>
              <a:gd name="T11" fmla="*/ 290 h 7844"/>
              <a:gd name="T12" fmla="*/ 2670 w 8232"/>
              <a:gd name="T13" fmla="*/ 2274 h 7844"/>
              <a:gd name="T14" fmla="*/ 482 w 8232"/>
              <a:gd name="T15" fmla="*/ 2592 h 7844"/>
              <a:gd name="T16" fmla="*/ 61 w 8232"/>
              <a:gd name="T17" fmla="*/ 2946 h 7844"/>
              <a:gd name="T18" fmla="*/ 193 w 8232"/>
              <a:gd name="T19" fmla="*/ 3480 h 7844"/>
              <a:gd name="T20" fmla="*/ 1777 w 8232"/>
              <a:gd name="T21" fmla="*/ 5023 h 7844"/>
              <a:gd name="T22" fmla="*/ 1403 w 8232"/>
              <a:gd name="T23" fmla="*/ 7203 h 7844"/>
              <a:gd name="T24" fmla="*/ 1610 w 8232"/>
              <a:gd name="T25" fmla="*/ 7712 h 7844"/>
              <a:gd name="T26" fmla="*/ 2158 w 8232"/>
              <a:gd name="T27" fmla="*/ 7752 h 7844"/>
              <a:gd name="T28" fmla="*/ 4116 w 8232"/>
              <a:gd name="T29" fmla="*/ 6723 h 7844"/>
              <a:gd name="T30" fmla="*/ 6074 w 8232"/>
              <a:gd name="T31" fmla="*/ 7752 h 7844"/>
              <a:gd name="T32" fmla="*/ 6316 w 8232"/>
              <a:gd name="T33" fmla="*/ 7812 h 7844"/>
              <a:gd name="T34" fmla="*/ 6622 w 8232"/>
              <a:gd name="T35" fmla="*/ 7712 h 7844"/>
              <a:gd name="T36" fmla="*/ 6829 w 8232"/>
              <a:gd name="T37" fmla="*/ 7203 h 7844"/>
              <a:gd name="T38" fmla="*/ 6455 w 8232"/>
              <a:gd name="T39" fmla="*/ 5023 h 7844"/>
              <a:gd name="T40" fmla="*/ 8039 w 8232"/>
              <a:gd name="T41" fmla="*/ 3480 h 7844"/>
              <a:gd name="T42" fmla="*/ 8171 w 8232"/>
              <a:gd name="T43" fmla="*/ 2946 h 7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32" h="7844">
                <a:moveTo>
                  <a:pt x="8171" y="2946"/>
                </a:moveTo>
                <a:cubicBezTo>
                  <a:pt x="8109" y="2758"/>
                  <a:pt x="7946" y="2620"/>
                  <a:pt x="7750" y="2592"/>
                </a:cubicBezTo>
                <a:lnTo>
                  <a:pt x="5562" y="2274"/>
                </a:lnTo>
                <a:lnTo>
                  <a:pt x="4583" y="290"/>
                </a:lnTo>
                <a:cubicBezTo>
                  <a:pt x="4495" y="113"/>
                  <a:pt x="4314" y="0"/>
                  <a:pt x="4116" y="0"/>
                </a:cubicBezTo>
                <a:cubicBezTo>
                  <a:pt x="3918" y="0"/>
                  <a:pt x="3737" y="113"/>
                  <a:pt x="3649" y="290"/>
                </a:cubicBezTo>
                <a:lnTo>
                  <a:pt x="2670" y="2274"/>
                </a:lnTo>
                <a:lnTo>
                  <a:pt x="482" y="2592"/>
                </a:lnTo>
                <a:cubicBezTo>
                  <a:pt x="286" y="2620"/>
                  <a:pt x="123" y="2758"/>
                  <a:pt x="61" y="2946"/>
                </a:cubicBezTo>
                <a:cubicBezTo>
                  <a:pt x="0" y="3134"/>
                  <a:pt x="51" y="3341"/>
                  <a:pt x="193" y="3480"/>
                </a:cubicBezTo>
                <a:lnTo>
                  <a:pt x="1777" y="5023"/>
                </a:lnTo>
                <a:lnTo>
                  <a:pt x="1403" y="7203"/>
                </a:lnTo>
                <a:cubicBezTo>
                  <a:pt x="1370" y="7399"/>
                  <a:pt x="1450" y="7596"/>
                  <a:pt x="1610" y="7712"/>
                </a:cubicBezTo>
                <a:cubicBezTo>
                  <a:pt x="1770" y="7829"/>
                  <a:pt x="1983" y="7844"/>
                  <a:pt x="2158" y="7752"/>
                </a:cubicBezTo>
                <a:lnTo>
                  <a:pt x="4116" y="6723"/>
                </a:lnTo>
                <a:lnTo>
                  <a:pt x="6074" y="7752"/>
                </a:lnTo>
                <a:cubicBezTo>
                  <a:pt x="6150" y="7792"/>
                  <a:pt x="6233" y="7812"/>
                  <a:pt x="6316" y="7812"/>
                </a:cubicBezTo>
                <a:cubicBezTo>
                  <a:pt x="6424" y="7812"/>
                  <a:pt x="6531" y="7778"/>
                  <a:pt x="6622" y="7712"/>
                </a:cubicBezTo>
                <a:cubicBezTo>
                  <a:pt x="6782" y="7596"/>
                  <a:pt x="6862" y="7399"/>
                  <a:pt x="6829" y="7203"/>
                </a:cubicBezTo>
                <a:lnTo>
                  <a:pt x="6455" y="5023"/>
                </a:lnTo>
                <a:lnTo>
                  <a:pt x="8039" y="3480"/>
                </a:lnTo>
                <a:cubicBezTo>
                  <a:pt x="8181" y="3341"/>
                  <a:pt x="8232" y="3134"/>
                  <a:pt x="8171" y="2946"/>
                </a:cubicBezTo>
                <a:close/>
              </a:path>
            </a:pathLst>
          </a:custGeom>
          <a:gradFill flip="none" rotWithShape="1">
            <a:gsLst>
              <a:gs pos="0">
                <a:srgbClr val="FF5353">
                  <a:lumMod val="75000"/>
                </a:srgbClr>
              </a:gs>
              <a:gs pos="100000">
                <a:srgbClr val="FF5353"/>
              </a:gs>
            </a:gsLst>
            <a:lin ang="18900000" scaled="1"/>
            <a:tileRect/>
          </a:gradFill>
          <a:ln w="12700" cap="flat" cmpd="sng" algn="ctr">
            <a:noFill/>
            <a:prstDash val="solid"/>
            <a:miter lim="800000"/>
          </a:ln>
          <a:effectLst>
            <a:outerShdw blurRad="508000" dist="254000" dir="5400000" algn="tl" rotWithShape="0">
              <a:prstClr val="black">
                <a:alpha val="20000"/>
              </a:prst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endParaRPr lang="zh-CN" altLang="en-US" kern="0">
              <a:solidFill>
                <a:prstClr val="white"/>
              </a:solidFill>
              <a:latin typeface="Century Gothic" panose="020F0502020204030204"/>
              <a:ea typeface="微软雅黑"/>
            </a:endParaRPr>
          </a:p>
        </p:txBody>
      </p:sp>
      <p:sp>
        <p:nvSpPr>
          <p:cNvPr id="31" name="椭圆 22">
            <a:extLst>
              <a:ext uri="{FF2B5EF4-FFF2-40B4-BE49-F238E27FC236}">
                <a16:creationId xmlns:a16="http://schemas.microsoft.com/office/drawing/2014/main" xmlns:p14="http://schemas.microsoft.com/office/powerpoint/2010/main" xmlns="" id="{C4530393-EC80-4C4F-BF80-D7F1C1C45459}"/>
              </a:ext>
            </a:extLst>
          </p:cNvPr>
          <p:cNvSpPr/>
          <p:nvPr/>
        </p:nvSpPr>
        <p:spPr>
          <a:xfrm>
            <a:off x="1309344" y="3641531"/>
            <a:ext cx="519654" cy="518985"/>
          </a:xfrm>
          <a:custGeom>
            <a:avLst/>
            <a:gdLst>
              <a:gd name="connsiteX0" fmla="*/ 78107 w 605170"/>
              <a:gd name="connsiteY0" fmla="*/ 178439 h 604391"/>
              <a:gd name="connsiteX1" fmla="*/ 103181 w 605170"/>
              <a:gd name="connsiteY1" fmla="*/ 189809 h 604391"/>
              <a:gd name="connsiteX2" fmla="*/ 131457 w 605170"/>
              <a:gd name="connsiteY2" fmla="*/ 217950 h 604391"/>
              <a:gd name="connsiteX3" fmla="*/ 158975 w 605170"/>
              <a:gd name="connsiteY3" fmla="*/ 245332 h 604391"/>
              <a:gd name="connsiteX4" fmla="*/ 159070 w 605170"/>
              <a:gd name="connsiteY4" fmla="*/ 296497 h 604391"/>
              <a:gd name="connsiteX5" fmla="*/ 124531 w 605170"/>
              <a:gd name="connsiteY5" fmla="*/ 330891 h 604391"/>
              <a:gd name="connsiteX6" fmla="*/ 122728 w 605170"/>
              <a:gd name="connsiteY6" fmla="*/ 340082 h 604391"/>
              <a:gd name="connsiteX7" fmla="*/ 154041 w 605170"/>
              <a:gd name="connsiteY7" fmla="*/ 390110 h 604391"/>
              <a:gd name="connsiteX8" fmla="*/ 241433 w 605170"/>
              <a:gd name="connsiteY8" fmla="*/ 469605 h 604391"/>
              <a:gd name="connsiteX9" fmla="*/ 264301 w 605170"/>
              <a:gd name="connsiteY9" fmla="*/ 481638 h 604391"/>
              <a:gd name="connsiteX10" fmla="*/ 273979 w 605170"/>
              <a:gd name="connsiteY10" fmla="*/ 479838 h 604391"/>
              <a:gd name="connsiteX11" fmla="*/ 308898 w 605170"/>
              <a:gd name="connsiteY11" fmla="*/ 444875 h 604391"/>
              <a:gd name="connsiteX12" fmla="*/ 358809 w 605170"/>
              <a:gd name="connsiteY12" fmla="*/ 444875 h 604391"/>
              <a:gd name="connsiteX13" fmla="*/ 414888 w 605170"/>
              <a:gd name="connsiteY13" fmla="*/ 500967 h 604391"/>
              <a:gd name="connsiteX14" fmla="*/ 414604 w 605170"/>
              <a:gd name="connsiteY14" fmla="*/ 551753 h 604391"/>
              <a:gd name="connsiteX15" fmla="*/ 382721 w 605170"/>
              <a:gd name="connsiteY15" fmla="*/ 583778 h 604391"/>
              <a:gd name="connsiteX16" fmla="*/ 328825 w 605170"/>
              <a:gd name="connsiteY16" fmla="*/ 604244 h 604391"/>
              <a:gd name="connsiteX17" fmla="*/ 243046 w 605170"/>
              <a:gd name="connsiteY17" fmla="*/ 579420 h 604391"/>
              <a:gd name="connsiteX18" fmla="*/ 88378 w 605170"/>
              <a:gd name="connsiteY18" fmla="*/ 458519 h 604391"/>
              <a:gd name="connsiteX19" fmla="*/ 12847 w 605170"/>
              <a:gd name="connsiteY19" fmla="*/ 332881 h 604391"/>
              <a:gd name="connsiteX20" fmla="*/ 322 w 605170"/>
              <a:gd name="connsiteY20" fmla="*/ 262956 h 604391"/>
              <a:gd name="connsiteX21" fmla="*/ 18161 w 605170"/>
              <a:gd name="connsiteY21" fmla="*/ 224487 h 604391"/>
              <a:gd name="connsiteX22" fmla="*/ 53175 w 605170"/>
              <a:gd name="connsiteY22" fmla="*/ 189809 h 604391"/>
              <a:gd name="connsiteX23" fmla="*/ 78107 w 605170"/>
              <a:gd name="connsiteY23" fmla="*/ 178439 h 604391"/>
              <a:gd name="connsiteX24" fmla="*/ 413491 w 605170"/>
              <a:gd name="connsiteY24" fmla="*/ 57616 h 604391"/>
              <a:gd name="connsiteX25" fmla="*/ 279505 w 605170"/>
              <a:gd name="connsiteY25" fmla="*/ 191421 h 604391"/>
              <a:gd name="connsiteX26" fmla="*/ 302469 w 605170"/>
              <a:gd name="connsiteY26" fmla="*/ 214259 h 604391"/>
              <a:gd name="connsiteX27" fmla="*/ 325338 w 605170"/>
              <a:gd name="connsiteY27" fmla="*/ 191421 h 604391"/>
              <a:gd name="connsiteX28" fmla="*/ 413396 w 605170"/>
              <a:gd name="connsiteY28" fmla="*/ 103481 h 604391"/>
              <a:gd name="connsiteX29" fmla="*/ 436454 w 605170"/>
              <a:gd name="connsiteY29" fmla="*/ 80454 h 604391"/>
              <a:gd name="connsiteX30" fmla="*/ 413491 w 605170"/>
              <a:gd name="connsiteY30" fmla="*/ 57616 h 604391"/>
              <a:gd name="connsiteX31" fmla="*/ 413396 w 605170"/>
              <a:gd name="connsiteY31" fmla="*/ 0 h 604391"/>
              <a:gd name="connsiteX32" fmla="*/ 605170 w 605170"/>
              <a:gd name="connsiteY32" fmla="*/ 191326 h 604391"/>
              <a:gd name="connsiteX33" fmla="*/ 413491 w 605170"/>
              <a:gd name="connsiteY33" fmla="*/ 382747 h 604391"/>
              <a:gd name="connsiteX34" fmla="*/ 315184 w 605170"/>
              <a:gd name="connsiteY34" fmla="*/ 355645 h 604391"/>
              <a:gd name="connsiteX35" fmla="*/ 236520 w 605170"/>
              <a:gd name="connsiteY35" fmla="*/ 376303 h 604391"/>
              <a:gd name="connsiteX36" fmla="*/ 234337 w 605170"/>
              <a:gd name="connsiteY36" fmla="*/ 362373 h 604391"/>
              <a:gd name="connsiteX37" fmla="*/ 272199 w 605170"/>
              <a:gd name="connsiteY37" fmla="*/ 320772 h 604391"/>
              <a:gd name="connsiteX38" fmla="*/ 221717 w 605170"/>
              <a:gd name="connsiteY38" fmla="*/ 191421 h 604391"/>
              <a:gd name="connsiteX39" fmla="*/ 413396 w 605170"/>
              <a:gd name="connsiteY39" fmla="*/ 0 h 604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5170" h="604391">
                <a:moveTo>
                  <a:pt x="78107" y="178439"/>
                </a:moveTo>
                <a:cubicBezTo>
                  <a:pt x="86765" y="178439"/>
                  <a:pt x="95448" y="182229"/>
                  <a:pt x="103181" y="189809"/>
                </a:cubicBezTo>
                <a:cubicBezTo>
                  <a:pt x="112764" y="199000"/>
                  <a:pt x="121969" y="208475"/>
                  <a:pt x="131457" y="217950"/>
                </a:cubicBezTo>
                <a:cubicBezTo>
                  <a:pt x="140567" y="227046"/>
                  <a:pt x="149866" y="236142"/>
                  <a:pt x="158975" y="245332"/>
                </a:cubicBezTo>
                <a:cubicBezTo>
                  <a:pt x="175011" y="261629"/>
                  <a:pt x="175011" y="280484"/>
                  <a:pt x="159070" y="296497"/>
                </a:cubicBezTo>
                <a:cubicBezTo>
                  <a:pt x="147683" y="308057"/>
                  <a:pt x="136202" y="319616"/>
                  <a:pt x="124531" y="330891"/>
                </a:cubicBezTo>
                <a:cubicBezTo>
                  <a:pt x="121494" y="333923"/>
                  <a:pt x="121209" y="336292"/>
                  <a:pt x="122728" y="340082"/>
                </a:cubicBezTo>
                <a:cubicBezTo>
                  <a:pt x="130319" y="358463"/>
                  <a:pt x="141515" y="374855"/>
                  <a:pt x="154041" y="390110"/>
                </a:cubicBezTo>
                <a:cubicBezTo>
                  <a:pt x="179186" y="420998"/>
                  <a:pt x="207558" y="448381"/>
                  <a:pt x="241433" y="469605"/>
                </a:cubicBezTo>
                <a:cubicBezTo>
                  <a:pt x="248739" y="474153"/>
                  <a:pt x="256710" y="477564"/>
                  <a:pt x="264301" y="481638"/>
                </a:cubicBezTo>
                <a:cubicBezTo>
                  <a:pt x="268096" y="483722"/>
                  <a:pt x="270753" y="482964"/>
                  <a:pt x="273979" y="479838"/>
                </a:cubicBezTo>
                <a:cubicBezTo>
                  <a:pt x="285461" y="467994"/>
                  <a:pt x="297227" y="456435"/>
                  <a:pt x="308898" y="444875"/>
                </a:cubicBezTo>
                <a:cubicBezTo>
                  <a:pt x="324175" y="429715"/>
                  <a:pt x="343438" y="429715"/>
                  <a:pt x="358809" y="444875"/>
                </a:cubicBezTo>
                <a:cubicBezTo>
                  <a:pt x="377597" y="463446"/>
                  <a:pt x="396290" y="482112"/>
                  <a:pt x="414888" y="500967"/>
                </a:cubicBezTo>
                <a:cubicBezTo>
                  <a:pt x="430450" y="516601"/>
                  <a:pt x="430355" y="535929"/>
                  <a:pt x="414604" y="551753"/>
                </a:cubicBezTo>
                <a:cubicBezTo>
                  <a:pt x="403976" y="562459"/>
                  <a:pt x="392779" y="572598"/>
                  <a:pt x="382721" y="583778"/>
                </a:cubicBezTo>
                <a:cubicBezTo>
                  <a:pt x="368203" y="600075"/>
                  <a:pt x="349890" y="605381"/>
                  <a:pt x="328825" y="604244"/>
                </a:cubicBezTo>
                <a:cubicBezTo>
                  <a:pt x="298366" y="602633"/>
                  <a:pt x="270184" y="592495"/>
                  <a:pt x="243046" y="579420"/>
                </a:cubicBezTo>
                <a:cubicBezTo>
                  <a:pt x="182887" y="550237"/>
                  <a:pt x="131362" y="509684"/>
                  <a:pt x="88378" y="458519"/>
                </a:cubicBezTo>
                <a:cubicBezTo>
                  <a:pt x="56496" y="420619"/>
                  <a:pt x="30117" y="379403"/>
                  <a:pt x="12847" y="332881"/>
                </a:cubicBezTo>
                <a:cubicBezTo>
                  <a:pt x="4497" y="310331"/>
                  <a:pt x="-1481" y="287306"/>
                  <a:pt x="322" y="262956"/>
                </a:cubicBezTo>
                <a:cubicBezTo>
                  <a:pt x="1461" y="247890"/>
                  <a:pt x="6964" y="235099"/>
                  <a:pt x="18161" y="224487"/>
                </a:cubicBezTo>
                <a:cubicBezTo>
                  <a:pt x="30022" y="213307"/>
                  <a:pt x="41408" y="201274"/>
                  <a:pt x="53175" y="189809"/>
                </a:cubicBezTo>
                <a:cubicBezTo>
                  <a:pt x="60814" y="182229"/>
                  <a:pt x="69448" y="178439"/>
                  <a:pt x="78107" y="178439"/>
                </a:cubicBezTo>
                <a:close/>
                <a:moveTo>
                  <a:pt x="413491" y="57616"/>
                </a:moveTo>
                <a:cubicBezTo>
                  <a:pt x="339666" y="57616"/>
                  <a:pt x="279505" y="117601"/>
                  <a:pt x="279505" y="191421"/>
                </a:cubicBezTo>
                <a:cubicBezTo>
                  <a:pt x="279505" y="204024"/>
                  <a:pt x="289754" y="214259"/>
                  <a:pt x="302469" y="214259"/>
                </a:cubicBezTo>
                <a:cubicBezTo>
                  <a:pt x="315089" y="214259"/>
                  <a:pt x="325338" y="204024"/>
                  <a:pt x="325338" y="191421"/>
                </a:cubicBezTo>
                <a:cubicBezTo>
                  <a:pt x="325338" y="142902"/>
                  <a:pt x="364812" y="103481"/>
                  <a:pt x="413396" y="103481"/>
                </a:cubicBezTo>
                <a:cubicBezTo>
                  <a:pt x="426017" y="103481"/>
                  <a:pt x="436265" y="93247"/>
                  <a:pt x="436454" y="80454"/>
                </a:cubicBezTo>
                <a:cubicBezTo>
                  <a:pt x="436454" y="67850"/>
                  <a:pt x="426206" y="57616"/>
                  <a:pt x="413491" y="57616"/>
                </a:cubicBezTo>
                <a:close/>
                <a:moveTo>
                  <a:pt x="413396" y="0"/>
                </a:moveTo>
                <a:cubicBezTo>
                  <a:pt x="519294" y="0"/>
                  <a:pt x="605075" y="85760"/>
                  <a:pt x="605170" y="191326"/>
                </a:cubicBezTo>
                <a:cubicBezTo>
                  <a:pt x="605170" y="297081"/>
                  <a:pt x="519389" y="382747"/>
                  <a:pt x="413491" y="382747"/>
                </a:cubicBezTo>
                <a:cubicBezTo>
                  <a:pt x="377622" y="382747"/>
                  <a:pt x="343936" y="372892"/>
                  <a:pt x="315184" y="355645"/>
                </a:cubicBezTo>
                <a:cubicBezTo>
                  <a:pt x="287097" y="376019"/>
                  <a:pt x="257396" y="379525"/>
                  <a:pt x="236520" y="376303"/>
                </a:cubicBezTo>
                <a:cubicBezTo>
                  <a:pt x="229403" y="375166"/>
                  <a:pt x="227885" y="365500"/>
                  <a:pt x="234337" y="362373"/>
                </a:cubicBezTo>
                <a:cubicBezTo>
                  <a:pt x="252841" y="353371"/>
                  <a:pt x="264892" y="335745"/>
                  <a:pt x="272199" y="320772"/>
                </a:cubicBezTo>
                <a:cubicBezTo>
                  <a:pt x="240790" y="286847"/>
                  <a:pt x="221717" y="241361"/>
                  <a:pt x="221717" y="191421"/>
                </a:cubicBezTo>
                <a:cubicBezTo>
                  <a:pt x="221717" y="85666"/>
                  <a:pt x="307498" y="0"/>
                  <a:pt x="413396" y="0"/>
                </a:cubicBezTo>
                <a:close/>
              </a:path>
            </a:pathLst>
          </a:custGeom>
          <a:solidFill>
            <a:srgbClr val="1B75D5"/>
          </a:solidFill>
          <a:ln w="12700" cap="flat" cmpd="sng" algn="ctr">
            <a:noFill/>
            <a:prstDash val="solid"/>
            <a:miter lim="800000"/>
          </a:ln>
          <a:effectLst>
            <a:outerShdw blurRad="508000" dist="254000" dir="5400000" algn="tl" rotWithShape="0">
              <a:prstClr val="black">
                <a:alpha val="20000"/>
              </a:prst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endParaRPr lang="zh-CN" altLang="en-US" kern="0">
              <a:solidFill>
                <a:prstClr val="white"/>
              </a:solidFill>
              <a:latin typeface="Century Gothic" panose="020F0502020204030204"/>
              <a:ea typeface="微软雅黑"/>
            </a:endParaRPr>
          </a:p>
        </p:txBody>
      </p:sp>
      <p:sp>
        <p:nvSpPr>
          <p:cNvPr id="32" name="椭圆 23">
            <a:extLst>
              <a:ext uri="{FF2B5EF4-FFF2-40B4-BE49-F238E27FC236}">
                <a16:creationId xmlns:a16="http://schemas.microsoft.com/office/drawing/2014/main" xmlns:p14="http://schemas.microsoft.com/office/powerpoint/2010/main" xmlns="" id="{0756ECAE-9D24-470A-B98A-86E4506F581C}"/>
              </a:ext>
            </a:extLst>
          </p:cNvPr>
          <p:cNvSpPr/>
          <p:nvPr/>
        </p:nvSpPr>
        <p:spPr>
          <a:xfrm>
            <a:off x="1309344" y="4919745"/>
            <a:ext cx="519653" cy="504629"/>
          </a:xfrm>
          <a:custGeom>
            <a:avLst/>
            <a:gdLst>
              <a:gd name="connsiteX0" fmla="*/ 300221 w 600370"/>
              <a:gd name="connsiteY0" fmla="*/ 101473 h 583012"/>
              <a:gd name="connsiteX1" fmla="*/ 368070 w 600370"/>
              <a:gd name="connsiteY1" fmla="*/ 169216 h 583012"/>
              <a:gd name="connsiteX2" fmla="*/ 300221 w 600370"/>
              <a:gd name="connsiteY2" fmla="*/ 236959 h 583012"/>
              <a:gd name="connsiteX3" fmla="*/ 232372 w 600370"/>
              <a:gd name="connsiteY3" fmla="*/ 169216 h 583012"/>
              <a:gd name="connsiteX4" fmla="*/ 300221 w 600370"/>
              <a:gd name="connsiteY4" fmla="*/ 101473 h 583012"/>
              <a:gd name="connsiteX5" fmla="*/ 300185 w 600370"/>
              <a:gd name="connsiteY5" fmla="*/ 33712 h 583012"/>
              <a:gd name="connsiteX6" fmla="*/ 164489 w 600370"/>
              <a:gd name="connsiteY6" fmla="*/ 169219 h 583012"/>
              <a:gd name="connsiteX7" fmla="*/ 300185 w 600370"/>
              <a:gd name="connsiteY7" fmla="*/ 406522 h 583012"/>
              <a:gd name="connsiteX8" fmla="*/ 435881 w 600370"/>
              <a:gd name="connsiteY8" fmla="*/ 169219 h 583012"/>
              <a:gd name="connsiteX9" fmla="*/ 300185 w 600370"/>
              <a:gd name="connsiteY9" fmla="*/ 33712 h 583012"/>
              <a:gd name="connsiteX10" fmla="*/ 300185 w 600370"/>
              <a:gd name="connsiteY10" fmla="*/ 0 h 583012"/>
              <a:gd name="connsiteX11" fmla="*/ 469639 w 600370"/>
              <a:gd name="connsiteY11" fmla="*/ 169219 h 583012"/>
              <a:gd name="connsiteX12" fmla="*/ 417347 w 600370"/>
              <a:gd name="connsiteY12" fmla="*/ 321252 h 583012"/>
              <a:gd name="connsiteX13" fmla="*/ 472287 w 600370"/>
              <a:gd name="connsiteY13" fmla="*/ 321252 h 583012"/>
              <a:gd name="connsiteX14" fmla="*/ 600370 w 600370"/>
              <a:gd name="connsiteY14" fmla="*/ 583012 h 583012"/>
              <a:gd name="connsiteX15" fmla="*/ 0 w 600370"/>
              <a:gd name="connsiteY15" fmla="*/ 583012 h 583012"/>
              <a:gd name="connsiteX16" fmla="*/ 128083 w 600370"/>
              <a:gd name="connsiteY16" fmla="*/ 321252 h 583012"/>
              <a:gd name="connsiteX17" fmla="*/ 183023 w 600370"/>
              <a:gd name="connsiteY17" fmla="*/ 321252 h 583012"/>
              <a:gd name="connsiteX18" fmla="*/ 130400 w 600370"/>
              <a:gd name="connsiteY18" fmla="*/ 169219 h 583012"/>
              <a:gd name="connsiteX19" fmla="*/ 300185 w 600370"/>
              <a:gd name="connsiteY19" fmla="*/ 0 h 5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0370" h="583012">
                <a:moveTo>
                  <a:pt x="300221" y="101473"/>
                </a:moveTo>
                <a:cubicBezTo>
                  <a:pt x="337693" y="101473"/>
                  <a:pt x="368070" y="131803"/>
                  <a:pt x="368070" y="169216"/>
                </a:cubicBezTo>
                <a:cubicBezTo>
                  <a:pt x="368070" y="206629"/>
                  <a:pt x="337693" y="236959"/>
                  <a:pt x="300221" y="236959"/>
                </a:cubicBezTo>
                <a:cubicBezTo>
                  <a:pt x="262749" y="236959"/>
                  <a:pt x="232372" y="206629"/>
                  <a:pt x="232372" y="169216"/>
                </a:cubicBezTo>
                <a:cubicBezTo>
                  <a:pt x="232372" y="131803"/>
                  <a:pt x="262749" y="101473"/>
                  <a:pt x="300221" y="101473"/>
                </a:cubicBezTo>
                <a:close/>
                <a:moveTo>
                  <a:pt x="300185" y="33712"/>
                </a:moveTo>
                <a:cubicBezTo>
                  <a:pt x="225387" y="33712"/>
                  <a:pt x="164489" y="94525"/>
                  <a:pt x="164489" y="169219"/>
                </a:cubicBezTo>
                <a:cubicBezTo>
                  <a:pt x="164489" y="269032"/>
                  <a:pt x="257160" y="366861"/>
                  <a:pt x="300185" y="406522"/>
                </a:cubicBezTo>
                <a:cubicBezTo>
                  <a:pt x="342880" y="366531"/>
                  <a:pt x="435881" y="268701"/>
                  <a:pt x="435881" y="169219"/>
                </a:cubicBezTo>
                <a:cubicBezTo>
                  <a:pt x="435881" y="94525"/>
                  <a:pt x="374983" y="33712"/>
                  <a:pt x="300185" y="33712"/>
                </a:cubicBezTo>
                <a:close/>
                <a:moveTo>
                  <a:pt x="300185" y="0"/>
                </a:moveTo>
                <a:cubicBezTo>
                  <a:pt x="393848" y="0"/>
                  <a:pt x="469639" y="75686"/>
                  <a:pt x="469639" y="169219"/>
                </a:cubicBezTo>
                <a:cubicBezTo>
                  <a:pt x="469639" y="223752"/>
                  <a:pt x="446472" y="276303"/>
                  <a:pt x="417347" y="321252"/>
                </a:cubicBezTo>
                <a:lnTo>
                  <a:pt x="472287" y="321252"/>
                </a:lnTo>
                <a:lnTo>
                  <a:pt x="600370" y="583012"/>
                </a:lnTo>
                <a:lnTo>
                  <a:pt x="0" y="583012"/>
                </a:lnTo>
                <a:lnTo>
                  <a:pt x="128083" y="321252"/>
                </a:lnTo>
                <a:lnTo>
                  <a:pt x="183023" y="321252"/>
                </a:lnTo>
                <a:cubicBezTo>
                  <a:pt x="153898" y="276303"/>
                  <a:pt x="130400" y="223752"/>
                  <a:pt x="130400" y="169219"/>
                </a:cubicBezTo>
                <a:cubicBezTo>
                  <a:pt x="130400" y="76016"/>
                  <a:pt x="206522" y="0"/>
                  <a:pt x="300185" y="0"/>
                </a:cubicBezTo>
                <a:close/>
              </a:path>
            </a:pathLst>
          </a:custGeom>
          <a:solidFill>
            <a:srgbClr val="1B75D5"/>
          </a:solidFill>
          <a:ln w="12700" cap="flat" cmpd="sng" algn="ctr">
            <a:noFill/>
            <a:prstDash val="solid"/>
            <a:miter lim="800000"/>
          </a:ln>
          <a:effectLst>
            <a:outerShdw blurRad="508000" dist="254000" dir="5400000" algn="tl" rotWithShape="0">
              <a:prstClr val="black">
                <a:alpha val="20000"/>
              </a:prst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endParaRPr lang="zh-CN" altLang="en-US" kern="0">
              <a:solidFill>
                <a:prstClr val="white"/>
              </a:solidFill>
              <a:latin typeface="Century Gothic" panose="020F0502020204030204"/>
              <a:ea typeface="微软雅黑"/>
            </a:endParaRPr>
          </a:p>
        </p:txBody>
      </p:sp>
      <p:sp>
        <p:nvSpPr>
          <p:cNvPr id="25" name="椭圆 24">
            <a:extLst>
              <a:ext uri="{FF2B5EF4-FFF2-40B4-BE49-F238E27FC236}">
                <a16:creationId xmlns:a16="http://schemas.microsoft.com/office/drawing/2014/main" xmlns:p14="http://schemas.microsoft.com/office/powerpoint/2010/main" xmlns="" id="{3356CE68-D505-46F7-8737-FB8B74D291EC}"/>
              </a:ext>
            </a:extLst>
          </p:cNvPr>
          <p:cNvSpPr/>
          <p:nvPr/>
        </p:nvSpPr>
        <p:spPr>
          <a:xfrm>
            <a:off x="452533" y="334827"/>
            <a:ext cx="519654" cy="519654"/>
          </a:xfrm>
          <a:prstGeom prst="ellipse">
            <a:avLst/>
          </a:prstGeom>
          <a:solidFill>
            <a:srgbClr val="1B75D5"/>
          </a:soli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sp>
        <p:nvSpPr>
          <p:cNvPr id="26" name="椭圆 25">
            <a:extLst>
              <a:ext uri="{FF2B5EF4-FFF2-40B4-BE49-F238E27FC236}">
                <a16:creationId xmlns:a16="http://schemas.microsoft.com/office/drawing/2014/main" xmlns:p14="http://schemas.microsoft.com/office/powerpoint/2010/main" xmlns="" id="{8AE46C72-B0B1-43E5-A95E-2C0360FFB672}"/>
              </a:ext>
            </a:extLst>
          </p:cNvPr>
          <p:cNvSpPr/>
          <p:nvPr/>
        </p:nvSpPr>
        <p:spPr>
          <a:xfrm>
            <a:off x="694696" y="334827"/>
            <a:ext cx="519654" cy="519654"/>
          </a:xfrm>
          <a:prstGeom prst="ellipse">
            <a:avLst/>
          </a:prstGeom>
          <a:gradFill flip="none" rotWithShape="1">
            <a:gsLst>
              <a:gs pos="0">
                <a:srgbClr val="FF5353">
                  <a:lumMod val="75000"/>
                </a:srgbClr>
              </a:gs>
              <a:gs pos="100000">
                <a:srgbClr val="FF5353"/>
              </a:gs>
            </a:gsLst>
            <a:lin ang="18900000" scaled="1"/>
            <a:tileRect/>
          </a:gra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sp>
        <p:nvSpPr>
          <p:cNvPr id="27" name="PA-文本框 8">
            <a:extLst>
              <a:ext uri="{FF2B5EF4-FFF2-40B4-BE49-F238E27FC236}">
                <a16:creationId xmlns:a16="http://schemas.microsoft.com/office/drawing/2014/main" xmlns:p14="http://schemas.microsoft.com/office/powerpoint/2010/main" xmlns="" id="{1E8B7246-2F4E-4E9B-A30E-A10EFF573BFB}"/>
              </a:ext>
            </a:extLst>
          </p:cNvPr>
          <p:cNvSpPr txBox="1"/>
          <p:nvPr>
            <p:custDataLst>
              <p:tags r:id="rId1"/>
            </p:custDataLst>
          </p:nvPr>
        </p:nvSpPr>
        <p:spPr>
          <a:xfrm>
            <a:off x="1363807" y="353066"/>
            <a:ext cx="2339102" cy="523220"/>
          </a:xfrm>
          <a:prstGeom prst="rect">
            <a:avLst/>
          </a:prstGeom>
          <a:noFill/>
        </p:spPr>
        <p:txBody>
          <a:bodyPr wrap="none" rtlCol="0">
            <a:spAutoFit/>
            <a:scene3d>
              <a:camera prst="orthographicFront"/>
              <a:lightRig rig="threePt" dir="t"/>
            </a:scene3d>
            <a:sp3d contourW="12700"/>
          </a:bodyPr>
          <a:lstStyle/>
          <a:p>
            <a:r>
              <a:rPr lang="zh-CN" altLang="en-US" sz="2800" dirty="0">
                <a:latin typeface="微软雅黑" panose="020B0503020204020204" pitchFamily="34" charset="-122"/>
                <a:ea typeface="微软雅黑" panose="020B0503020204020204" pitchFamily="34" charset="-122"/>
              </a:rPr>
              <a:t>标题文字添加</a:t>
            </a:r>
          </a:p>
        </p:txBody>
      </p:sp>
      <p:sp>
        <p:nvSpPr>
          <p:cNvPr id="28" name="矩形 27">
            <a:extLst>
              <a:ext uri="{FF2B5EF4-FFF2-40B4-BE49-F238E27FC236}">
                <a16:creationId xmlns:a16="http://schemas.microsoft.com/office/drawing/2014/main" xmlns:p14="http://schemas.microsoft.com/office/powerpoint/2010/main" xmlns="" id="{82E6D4FC-7742-471E-A58C-7FEFA2BE2880}"/>
              </a:ext>
            </a:extLst>
          </p:cNvPr>
          <p:cNvSpPr/>
          <p:nvPr/>
        </p:nvSpPr>
        <p:spPr bwMode="auto">
          <a:xfrm>
            <a:off x="3768111" y="416416"/>
            <a:ext cx="4493629" cy="396519"/>
          </a:xfrm>
          <a:prstGeom prst="rect">
            <a:avLst/>
          </a:prstGeom>
        </p:spPr>
        <p:txBody>
          <a:bodyPr wrap="square">
            <a:spAutoFit/>
            <a:scene3d>
              <a:camera prst="orthographicFront"/>
              <a:lightRig rig="threePt" dir="t"/>
            </a:scene3d>
            <a:sp3d contourW="12700"/>
          </a:bodyPr>
          <a:lstStyle/>
          <a:p>
            <a:pPr>
              <a:lnSpc>
                <a:spcPct val="130000"/>
              </a:lnSpc>
              <a:defRPr/>
            </a:pPr>
            <a:r>
              <a:rPr lang="zh-CN" altLang="en-US" sz="800" dirty="0">
                <a:solidFill>
                  <a:schemeClr val="bg1">
                    <a:lumMod val="75000"/>
                  </a:schemeClr>
                </a:solidFill>
                <a:latin typeface="Century Gothic" panose="020B0502020202020204" pitchFamily="34" charset="0"/>
                <a:ea typeface="+mj-ea"/>
              </a:rPr>
              <a:t>设计源于生活，生活因设计而改变，在生活中追求艺术之美的存在设计源于生活，生活因设计而改变，在生活中追求艺术之美的存在设计源于生活</a:t>
            </a:r>
          </a:p>
        </p:txBody>
      </p:sp>
      <p:sp>
        <p:nvSpPr>
          <p:cNvPr id="29" name="PA-文本框 8">
            <a:extLst>
              <a:ext uri="{FF2B5EF4-FFF2-40B4-BE49-F238E27FC236}">
                <a16:creationId xmlns:a16="http://schemas.microsoft.com/office/drawing/2014/main" xmlns:p14="http://schemas.microsoft.com/office/powerpoint/2010/main" xmlns="" id="{27EBE065-2AAD-46B5-8B91-6433AC2C036B}"/>
              </a:ext>
            </a:extLst>
          </p:cNvPr>
          <p:cNvSpPr txBox="1"/>
          <p:nvPr>
            <p:custDataLst>
              <p:tags r:id="rId2"/>
            </p:custDataLst>
          </p:nvPr>
        </p:nvSpPr>
        <p:spPr>
          <a:xfrm>
            <a:off x="784371" y="365766"/>
            <a:ext cx="357790" cy="461665"/>
          </a:xfrm>
          <a:prstGeom prst="rect">
            <a:avLst/>
          </a:prstGeom>
          <a:noFill/>
        </p:spPr>
        <p:txBody>
          <a:bodyPr wrap="none" rtlCol="0">
            <a:spAutoFit/>
            <a:scene3d>
              <a:camera prst="orthographicFront"/>
              <a:lightRig rig="threePt" dir="t"/>
            </a:scene3d>
            <a:sp3d contourW="12700"/>
          </a:bodyPr>
          <a:lstStyle/>
          <a:p>
            <a:pPr algn="ctr"/>
            <a:r>
              <a:rPr lang="en-US" altLang="zh-CN" sz="2400" b="1" dirty="0">
                <a:solidFill>
                  <a:schemeClr val="bg1"/>
                </a:solidFill>
                <a:latin typeface="Century Gothic" panose="020B0502020202020204" pitchFamily="34" charset="0"/>
                <a:ea typeface="微软雅黑" panose="020B0503020204020204" pitchFamily="34" charset="-122"/>
              </a:rPr>
              <a:t>2</a:t>
            </a:r>
            <a:endParaRPr lang="zh-CN" altLang="en-US" sz="2400" b="1" dirty="0">
              <a:solidFill>
                <a:schemeClr val="bg1"/>
              </a:solidFill>
              <a:latin typeface="Century Gothic" panose="020B0502020202020204" pitchFamily="34" charset="0"/>
              <a:ea typeface="微软雅黑" panose="020B0503020204020204" pitchFamily="34" charset="-122"/>
            </a:endParaRPr>
          </a:p>
        </p:txBody>
      </p:sp>
      <p:sp>
        <p:nvSpPr>
          <p:cNvPr id="33" name="矩形 32">
            <a:extLst>
              <a:ext uri="{FF2B5EF4-FFF2-40B4-BE49-F238E27FC236}">
                <a16:creationId xmlns:a16="http://schemas.microsoft.com/office/drawing/2014/main" xmlns:p14="http://schemas.microsoft.com/office/powerpoint/2010/main" xmlns="" id="{9FAE4312-5BBF-4942-A89F-1E1BEAB7E72D}"/>
              </a:ext>
            </a:extLst>
          </p:cNvPr>
          <p:cNvSpPr/>
          <p:nvPr/>
        </p:nvSpPr>
        <p:spPr>
          <a:xfrm>
            <a:off x="9349483" y="2733792"/>
            <a:ext cx="978310" cy="2502424"/>
          </a:xfrm>
          <a:prstGeom prst="rect">
            <a:avLst/>
          </a:prstGeom>
          <a:gradFill flip="none" rotWithShape="1">
            <a:gsLst>
              <a:gs pos="0">
                <a:srgbClr val="FF5353">
                  <a:lumMod val="75000"/>
                  <a:alpha val="20000"/>
                </a:srgbClr>
              </a:gs>
              <a:gs pos="100000">
                <a:srgbClr val="FF5353"/>
              </a:gs>
            </a:gsLst>
            <a:lin ang="16200000" scaled="1"/>
            <a:tileRect/>
          </a:gra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kern="0" dirty="0">
              <a:solidFill>
                <a:prstClr val="white"/>
              </a:solidFill>
              <a:latin typeface="Century Gothic" panose="020F0502020204030204"/>
              <a:ea typeface="微软雅黑"/>
            </a:endParaRPr>
          </a:p>
        </p:txBody>
      </p:sp>
    </p:spTree>
    <p:extLst>
      <p:ext uri="{BB962C8B-B14F-4D97-AF65-F5344CB8AC3E}">
        <p14:creationId xmlns:p14="http://schemas.microsoft.com/office/powerpoint/2010/main" val="396286632"/>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up)">
                                      <p:cBhvr>
                                        <p:cTn id="13" dur="500"/>
                                        <p:tgtEl>
                                          <p:spTgt spid="33"/>
                                        </p:tgtEl>
                                      </p:cBhvr>
                                    </p:animEffect>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p:cTn id="17" dur="500" fill="hold"/>
                                        <p:tgtEl>
                                          <p:spTgt spid="30"/>
                                        </p:tgtEl>
                                        <p:attrNameLst>
                                          <p:attrName>ppt_w</p:attrName>
                                        </p:attrNameLst>
                                      </p:cBhvr>
                                      <p:tavLst>
                                        <p:tav tm="0">
                                          <p:val>
                                            <p:fltVal val="0"/>
                                          </p:val>
                                        </p:tav>
                                        <p:tav tm="100000">
                                          <p:val>
                                            <p:strVal val="#ppt_w"/>
                                          </p:val>
                                        </p:tav>
                                      </p:tavLst>
                                    </p:anim>
                                    <p:anim calcmode="lin" valueType="num">
                                      <p:cBhvr>
                                        <p:cTn id="18" dur="500" fill="hold"/>
                                        <p:tgtEl>
                                          <p:spTgt spid="30"/>
                                        </p:tgtEl>
                                        <p:attrNameLst>
                                          <p:attrName>ppt_h</p:attrName>
                                        </p:attrNameLst>
                                      </p:cBhvr>
                                      <p:tavLst>
                                        <p:tav tm="0">
                                          <p:val>
                                            <p:fltVal val="0"/>
                                          </p:val>
                                        </p:tav>
                                        <p:tav tm="100000">
                                          <p:val>
                                            <p:strVal val="#ppt_h"/>
                                          </p:val>
                                        </p:tav>
                                      </p:tavLst>
                                    </p:anim>
                                    <p:animEffect transition="in" filter="fade">
                                      <p:cBhvr>
                                        <p:cTn id="19" dur="500"/>
                                        <p:tgtEl>
                                          <p:spTgt spid="30"/>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500" fill="hold"/>
                                        <p:tgtEl>
                                          <p:spTgt spid="31"/>
                                        </p:tgtEl>
                                        <p:attrNameLst>
                                          <p:attrName>ppt_w</p:attrName>
                                        </p:attrNameLst>
                                      </p:cBhvr>
                                      <p:tavLst>
                                        <p:tav tm="0">
                                          <p:val>
                                            <p:fltVal val="0"/>
                                          </p:val>
                                        </p:tav>
                                        <p:tav tm="100000">
                                          <p:val>
                                            <p:strVal val="#ppt_w"/>
                                          </p:val>
                                        </p:tav>
                                      </p:tavLst>
                                    </p:anim>
                                    <p:anim calcmode="lin" valueType="num">
                                      <p:cBhvr>
                                        <p:cTn id="23" dur="500" fill="hold"/>
                                        <p:tgtEl>
                                          <p:spTgt spid="31"/>
                                        </p:tgtEl>
                                        <p:attrNameLst>
                                          <p:attrName>ppt_h</p:attrName>
                                        </p:attrNameLst>
                                      </p:cBhvr>
                                      <p:tavLst>
                                        <p:tav tm="0">
                                          <p:val>
                                            <p:fltVal val="0"/>
                                          </p:val>
                                        </p:tav>
                                        <p:tav tm="100000">
                                          <p:val>
                                            <p:strVal val="#ppt_h"/>
                                          </p:val>
                                        </p:tav>
                                      </p:tavLst>
                                    </p:anim>
                                    <p:animEffect transition="in" filter="fade">
                                      <p:cBhvr>
                                        <p:cTn id="24" dur="500"/>
                                        <p:tgtEl>
                                          <p:spTgt spid="31"/>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p:cTn id="27" dur="500" fill="hold"/>
                                        <p:tgtEl>
                                          <p:spTgt spid="32"/>
                                        </p:tgtEl>
                                        <p:attrNameLst>
                                          <p:attrName>ppt_w</p:attrName>
                                        </p:attrNameLst>
                                      </p:cBhvr>
                                      <p:tavLst>
                                        <p:tav tm="0">
                                          <p:val>
                                            <p:fltVal val="0"/>
                                          </p:val>
                                        </p:tav>
                                        <p:tav tm="100000">
                                          <p:val>
                                            <p:strVal val="#ppt_w"/>
                                          </p:val>
                                        </p:tav>
                                      </p:tavLst>
                                    </p:anim>
                                    <p:anim calcmode="lin" valueType="num">
                                      <p:cBhvr>
                                        <p:cTn id="28" dur="500" fill="hold"/>
                                        <p:tgtEl>
                                          <p:spTgt spid="32"/>
                                        </p:tgtEl>
                                        <p:attrNameLst>
                                          <p:attrName>ppt_h</p:attrName>
                                        </p:attrNameLst>
                                      </p:cBhvr>
                                      <p:tavLst>
                                        <p:tav tm="0">
                                          <p:val>
                                            <p:fltVal val="0"/>
                                          </p:val>
                                        </p:tav>
                                        <p:tav tm="100000">
                                          <p:val>
                                            <p:strVal val="#ppt_h"/>
                                          </p:val>
                                        </p:tav>
                                      </p:tavLst>
                                    </p:anim>
                                    <p:animEffect transition="in" filter="fade">
                                      <p:cBhvr>
                                        <p:cTn id="29" dur="500"/>
                                        <p:tgtEl>
                                          <p:spTgt spid="32"/>
                                        </p:tgtEl>
                                      </p:cBhvr>
                                    </p:animEffect>
                                  </p:childTnLst>
                                </p:cTn>
                              </p:par>
                            </p:childTnLst>
                          </p:cTn>
                        </p:par>
                        <p:par>
                          <p:cTn id="30" fill="hold">
                            <p:stCondLst>
                              <p:cond delay="2000"/>
                            </p:stCondLst>
                            <p:childTnLst>
                              <p:par>
                                <p:cTn id="31" presetID="22" presetClass="entr" presetSubtype="8"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childTnLst>
                          </p:cTn>
                        </p:par>
                        <p:par>
                          <p:cTn id="34" fill="hold">
                            <p:stCondLst>
                              <p:cond delay="2500"/>
                            </p:stCondLst>
                            <p:childTnLst>
                              <p:par>
                                <p:cTn id="35" presetID="22" presetClass="entr" presetSubtype="8" fill="hold"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childTnLst>
                          </p:cTn>
                        </p:par>
                        <p:par>
                          <p:cTn id="38" fill="hold">
                            <p:stCondLst>
                              <p:cond delay="3000"/>
                            </p:stCondLst>
                            <p:childTnLst>
                              <p:par>
                                <p:cTn id="39" presetID="22" presetClass="entr" presetSubtype="8"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left)">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2C209132-B7B4-478C-B30D-2078BE5D341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矩形 9">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FF3FA9F1-0385-4FDD-9355-AA046DE94427}"/>
              </a:ext>
            </a:extLst>
          </p:cNvPr>
          <p:cNvSpPr/>
          <p:nvPr/>
        </p:nvSpPr>
        <p:spPr>
          <a:xfrm>
            <a:off x="0" y="0"/>
            <a:ext cx="12192000" cy="6858000"/>
          </a:xfrm>
          <a:prstGeom prst="rect">
            <a:avLst/>
          </a:prstGeom>
          <a:gradFill flip="none" rotWithShape="1">
            <a:gsLst>
              <a:gs pos="0">
                <a:schemeClr val="bg1">
                  <a:alpha val="54000"/>
                </a:schemeClr>
              </a:gs>
              <a:gs pos="100000">
                <a:schemeClr val="bg1"/>
              </a:gs>
            </a:gsLst>
            <a:lin ang="16200000" scaled="1"/>
            <a:tileRect/>
          </a:gra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kern="0" dirty="0">
              <a:solidFill>
                <a:prstClr val="white"/>
              </a:solidFill>
              <a:latin typeface="Century Gothic" panose="020F0502020204030204"/>
              <a:ea typeface="微软雅黑"/>
            </a:endParaRPr>
          </a:p>
        </p:txBody>
      </p:sp>
      <p:grpSp>
        <p:nvGrpSpPr>
          <p:cNvPr id="11" name="组合 10">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406A5D1D-FDFA-4B1F-8B15-2F373F63415A}"/>
              </a:ext>
            </a:extLst>
          </p:cNvPr>
          <p:cNvGrpSpPr/>
          <p:nvPr/>
        </p:nvGrpSpPr>
        <p:grpSpPr>
          <a:xfrm>
            <a:off x="4718538" y="2051538"/>
            <a:ext cx="2754924" cy="2754924"/>
            <a:chOff x="4718538" y="2051538"/>
            <a:chExt cx="2754924" cy="2754924"/>
          </a:xfrm>
        </p:grpSpPr>
        <p:sp>
          <p:nvSpPr>
            <p:cNvPr id="3" name="矩形: 圆角 2">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EA11B7CF-C5F7-45AF-9115-C2E97FD02745}"/>
                </a:ext>
              </a:extLst>
            </p:cNvPr>
            <p:cNvSpPr/>
            <p:nvPr/>
          </p:nvSpPr>
          <p:spPr>
            <a:xfrm>
              <a:off x="4718538" y="2051538"/>
              <a:ext cx="2754924" cy="2754924"/>
            </a:xfrm>
            <a:prstGeom prst="roundRect">
              <a:avLst/>
            </a:prstGeom>
            <a:gradFill flip="none" rotWithShape="1">
              <a:gsLst>
                <a:gs pos="0">
                  <a:srgbClr val="FF5353">
                    <a:lumMod val="75000"/>
                  </a:srgbClr>
                </a:gs>
                <a:gs pos="100000">
                  <a:srgbClr val="FF5353"/>
                </a:gs>
              </a:gsLst>
              <a:lin ang="18900000" scaled="1"/>
              <a:tileRect/>
            </a:gradFill>
            <a:ln w="12700" cap="flat" cmpd="sng" algn="ctr">
              <a:noFill/>
              <a:prstDash val="solid"/>
              <a:miter lim="800000"/>
            </a:ln>
            <a:effectLst>
              <a:outerShdw blurRad="508000" dist="254000" dir="5400000" algn="tl" rotWithShape="0">
                <a:prstClr val="black">
                  <a:alpha val="20000"/>
                </a:prst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kern="0" dirty="0">
                <a:solidFill>
                  <a:prstClr val="white"/>
                </a:solidFill>
                <a:latin typeface="Century Gothic" panose="020F0502020204030204"/>
                <a:ea typeface="微软雅黑"/>
              </a:endParaRPr>
            </a:p>
          </p:txBody>
        </p:sp>
        <p:sp>
          <p:nvSpPr>
            <p:cNvPr id="4" name="PA-文本框 8">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F9235A67-A235-47EF-BC1D-D876ABA3867E}"/>
                </a:ext>
              </a:extLst>
            </p:cNvPr>
            <p:cNvSpPr txBox="1"/>
            <p:nvPr>
              <p:custDataLst>
                <p:tags r:id="rId1"/>
              </p:custDataLst>
            </p:nvPr>
          </p:nvSpPr>
          <p:spPr>
            <a:xfrm>
              <a:off x="4926449" y="3672300"/>
              <a:ext cx="2339102" cy="523220"/>
            </a:xfrm>
            <a:prstGeom prst="rect">
              <a:avLst/>
            </a:prstGeom>
            <a:noFill/>
          </p:spPr>
          <p:txBody>
            <a:bodyPr wrap="none" rtlCol="0">
              <a:spAutoFit/>
              <a:scene3d>
                <a:camera prst="orthographicFront"/>
                <a:lightRig rig="threePt" dir="t"/>
              </a:scene3d>
              <a:sp3d contourW="12700"/>
            </a:bodyPr>
            <a:lstStyle/>
            <a:p>
              <a:pPr algn="ctr"/>
              <a:r>
                <a:rPr lang="zh-CN" altLang="en-US" sz="2800" dirty="0">
                  <a:solidFill>
                    <a:schemeClr val="bg1"/>
                  </a:solidFill>
                  <a:latin typeface="微软雅黑" panose="020B0503020204020204" pitchFamily="34" charset="-122"/>
                  <a:ea typeface="微软雅黑" panose="020B0503020204020204" pitchFamily="34" charset="-122"/>
                </a:rPr>
                <a:t>标题文字添加</a:t>
              </a:r>
            </a:p>
          </p:txBody>
        </p:sp>
        <p:sp>
          <p:nvSpPr>
            <p:cNvPr id="5" name="PA-文本框 8">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0132AD8D-AFEA-4BA3-AD3E-C5E1530FBAF6}"/>
                </a:ext>
              </a:extLst>
            </p:cNvPr>
            <p:cNvSpPr txBox="1"/>
            <p:nvPr>
              <p:custDataLst>
                <p:tags r:id="rId2"/>
              </p:custDataLst>
            </p:nvPr>
          </p:nvSpPr>
          <p:spPr>
            <a:xfrm>
              <a:off x="5433000" y="2400519"/>
              <a:ext cx="1326004" cy="1323439"/>
            </a:xfrm>
            <a:prstGeom prst="rect">
              <a:avLst/>
            </a:prstGeom>
            <a:noFill/>
          </p:spPr>
          <p:txBody>
            <a:bodyPr wrap="none" rtlCol="0">
              <a:spAutoFit/>
              <a:scene3d>
                <a:camera prst="orthographicFront"/>
                <a:lightRig rig="threePt" dir="t"/>
              </a:scene3d>
              <a:sp3d contourW="12700"/>
            </a:bodyPr>
            <a:lstStyle/>
            <a:p>
              <a:pPr algn="ctr"/>
              <a:r>
                <a:rPr lang="en-US" altLang="zh-CN" sz="8000" dirty="0">
                  <a:solidFill>
                    <a:schemeClr val="bg1"/>
                  </a:solidFill>
                  <a:latin typeface="Arial" panose="020B0604020202020204" pitchFamily="34" charset="0"/>
                  <a:ea typeface="微软雅黑" panose="020B0503020204020204" pitchFamily="34" charset="-122"/>
                  <a:cs typeface="Arial" panose="020B0604020202020204" pitchFamily="34" charset="0"/>
                </a:rPr>
                <a:t>03</a:t>
              </a:r>
              <a:endParaRPr lang="zh-CN" altLang="en-US" sz="8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Tree>
    <p:extLst>
      <p:ext uri="{BB962C8B-B14F-4D97-AF65-F5344CB8AC3E}">
        <p14:creationId xmlns:p14="http://schemas.microsoft.com/office/powerpoint/2010/main" val="2358425763"/>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a14="http://schemas.microsoft.com/office/drawing/2010/main" xmlns:a16="http://schemas.microsoft.com/office/drawing/2014/main"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形状 16">
            <a:extLst>
              <a:ext uri="{FF2B5EF4-FFF2-40B4-BE49-F238E27FC236}">
                <a16:creationId xmlns:a16="http://schemas.microsoft.com/office/drawing/2014/main" xmlns:p14="http://schemas.microsoft.com/office/powerpoint/2010/main" xmlns="" id="{2FCDF001-72BC-4A01-9522-51DE5E11D22C}"/>
              </a:ext>
            </a:extLst>
          </p:cNvPr>
          <p:cNvSpPr/>
          <p:nvPr/>
        </p:nvSpPr>
        <p:spPr>
          <a:xfrm>
            <a:off x="5372385" y="2444751"/>
            <a:ext cx="1443036" cy="721518"/>
          </a:xfrm>
          <a:custGeom>
            <a:avLst/>
            <a:gdLst>
              <a:gd name="connsiteX0" fmla="*/ 721518 w 1443036"/>
              <a:gd name="connsiteY0" fmla="*/ 0 h 721518"/>
              <a:gd name="connsiteX1" fmla="*/ 1443036 w 1443036"/>
              <a:gd name="connsiteY1" fmla="*/ 721518 h 721518"/>
              <a:gd name="connsiteX2" fmla="*/ 0 w 1443036"/>
              <a:gd name="connsiteY2" fmla="*/ 721518 h 721518"/>
              <a:gd name="connsiteX3" fmla="*/ 721518 w 1443036"/>
              <a:gd name="connsiteY3" fmla="*/ 0 h 721518"/>
            </a:gdLst>
            <a:ahLst/>
            <a:cxnLst>
              <a:cxn ang="0">
                <a:pos x="connsiteX0" y="connsiteY0"/>
              </a:cxn>
              <a:cxn ang="0">
                <a:pos x="connsiteX1" y="connsiteY1"/>
              </a:cxn>
              <a:cxn ang="0">
                <a:pos x="connsiteX2" y="connsiteY2"/>
              </a:cxn>
              <a:cxn ang="0">
                <a:pos x="connsiteX3" y="connsiteY3"/>
              </a:cxn>
            </a:cxnLst>
            <a:rect l="l" t="t" r="r" b="b"/>
            <a:pathLst>
              <a:path w="1443036" h="721518">
                <a:moveTo>
                  <a:pt x="721518" y="0"/>
                </a:moveTo>
                <a:lnTo>
                  <a:pt x="1443036" y="721518"/>
                </a:lnTo>
                <a:lnTo>
                  <a:pt x="0" y="721518"/>
                </a:lnTo>
                <a:lnTo>
                  <a:pt x="721518" y="0"/>
                </a:lnTo>
                <a:close/>
              </a:path>
            </a:pathLst>
          </a:custGeom>
          <a:solidFill>
            <a:srgbClr val="1B75D5"/>
          </a:soli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sp>
        <p:nvSpPr>
          <p:cNvPr id="14" name="任意多边形: 形状 13">
            <a:extLst>
              <a:ext uri="{FF2B5EF4-FFF2-40B4-BE49-F238E27FC236}">
                <a16:creationId xmlns:a16="http://schemas.microsoft.com/office/drawing/2014/main" xmlns:p14="http://schemas.microsoft.com/office/powerpoint/2010/main" xmlns="" id="{3BC3B3B7-870C-4B61-881B-D539E44130FE}"/>
              </a:ext>
            </a:extLst>
          </p:cNvPr>
          <p:cNvSpPr/>
          <p:nvPr/>
        </p:nvSpPr>
        <p:spPr>
          <a:xfrm>
            <a:off x="4460367" y="3356769"/>
            <a:ext cx="3267072" cy="721518"/>
          </a:xfrm>
          <a:custGeom>
            <a:avLst/>
            <a:gdLst>
              <a:gd name="connsiteX0" fmla="*/ 721518 w 3267072"/>
              <a:gd name="connsiteY0" fmla="*/ 0 h 721518"/>
              <a:gd name="connsiteX1" fmla="*/ 2545554 w 3267072"/>
              <a:gd name="connsiteY1" fmla="*/ 0 h 721518"/>
              <a:gd name="connsiteX2" fmla="*/ 3267072 w 3267072"/>
              <a:gd name="connsiteY2" fmla="*/ 721518 h 721518"/>
              <a:gd name="connsiteX3" fmla="*/ 0 w 3267072"/>
              <a:gd name="connsiteY3" fmla="*/ 721518 h 721518"/>
              <a:gd name="connsiteX4" fmla="*/ 721518 w 3267072"/>
              <a:gd name="connsiteY4" fmla="*/ 0 h 721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072" h="721518">
                <a:moveTo>
                  <a:pt x="721518" y="0"/>
                </a:moveTo>
                <a:lnTo>
                  <a:pt x="2545554" y="0"/>
                </a:lnTo>
                <a:lnTo>
                  <a:pt x="3267072" y="721518"/>
                </a:lnTo>
                <a:lnTo>
                  <a:pt x="0" y="721518"/>
                </a:lnTo>
                <a:lnTo>
                  <a:pt x="721518" y="0"/>
                </a:lnTo>
                <a:close/>
              </a:path>
            </a:pathLst>
          </a:custGeom>
          <a:gradFill flip="none" rotWithShape="1">
            <a:gsLst>
              <a:gs pos="0">
                <a:srgbClr val="FF5353">
                  <a:lumMod val="75000"/>
                </a:srgbClr>
              </a:gs>
              <a:gs pos="100000">
                <a:srgbClr val="FF5353"/>
              </a:gs>
            </a:gsLst>
            <a:lin ang="18900000" scaled="1"/>
            <a:tileRect/>
          </a:gra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sp>
        <p:nvSpPr>
          <p:cNvPr id="11" name="任意多边形: 形状 10">
            <a:extLst>
              <a:ext uri="{FF2B5EF4-FFF2-40B4-BE49-F238E27FC236}">
                <a16:creationId xmlns:a16="http://schemas.microsoft.com/office/drawing/2014/main" xmlns:p14="http://schemas.microsoft.com/office/powerpoint/2010/main" xmlns="" id="{3E490493-7308-4700-A4B5-128A2CAC63E1}"/>
              </a:ext>
            </a:extLst>
          </p:cNvPr>
          <p:cNvSpPr/>
          <p:nvPr/>
        </p:nvSpPr>
        <p:spPr>
          <a:xfrm>
            <a:off x="4460365" y="4268787"/>
            <a:ext cx="3267076" cy="721518"/>
          </a:xfrm>
          <a:custGeom>
            <a:avLst/>
            <a:gdLst>
              <a:gd name="connsiteX0" fmla="*/ 0 w 3267076"/>
              <a:gd name="connsiteY0" fmla="*/ 0 h 721518"/>
              <a:gd name="connsiteX1" fmla="*/ 3267076 w 3267076"/>
              <a:gd name="connsiteY1" fmla="*/ 0 h 721518"/>
              <a:gd name="connsiteX2" fmla="*/ 2545558 w 3267076"/>
              <a:gd name="connsiteY2" fmla="*/ 721518 h 721518"/>
              <a:gd name="connsiteX3" fmla="*/ 721518 w 3267076"/>
              <a:gd name="connsiteY3" fmla="*/ 721518 h 721518"/>
              <a:gd name="connsiteX4" fmla="*/ 0 w 3267076"/>
              <a:gd name="connsiteY4" fmla="*/ 0 h 721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076" h="721518">
                <a:moveTo>
                  <a:pt x="0" y="0"/>
                </a:moveTo>
                <a:lnTo>
                  <a:pt x="3267076" y="0"/>
                </a:lnTo>
                <a:lnTo>
                  <a:pt x="2545558" y="721518"/>
                </a:lnTo>
                <a:lnTo>
                  <a:pt x="721518" y="721518"/>
                </a:lnTo>
                <a:lnTo>
                  <a:pt x="0" y="0"/>
                </a:lnTo>
                <a:close/>
              </a:path>
            </a:pathLst>
          </a:custGeom>
          <a:solidFill>
            <a:srgbClr val="1B75D5"/>
          </a:soli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sp>
        <p:nvSpPr>
          <p:cNvPr id="8" name="任意多边形: 形状 7">
            <a:extLst>
              <a:ext uri="{FF2B5EF4-FFF2-40B4-BE49-F238E27FC236}">
                <a16:creationId xmlns:a16="http://schemas.microsoft.com/office/drawing/2014/main" xmlns:p14="http://schemas.microsoft.com/office/powerpoint/2010/main" xmlns="" id="{0DFF0565-6977-4540-BABE-C897D0F580CE}"/>
              </a:ext>
            </a:extLst>
          </p:cNvPr>
          <p:cNvSpPr/>
          <p:nvPr/>
        </p:nvSpPr>
        <p:spPr>
          <a:xfrm>
            <a:off x="5372383" y="5180805"/>
            <a:ext cx="1443040" cy="721520"/>
          </a:xfrm>
          <a:custGeom>
            <a:avLst/>
            <a:gdLst>
              <a:gd name="connsiteX0" fmla="*/ 0 w 1443040"/>
              <a:gd name="connsiteY0" fmla="*/ 0 h 721520"/>
              <a:gd name="connsiteX1" fmla="*/ 1443040 w 1443040"/>
              <a:gd name="connsiteY1" fmla="*/ 0 h 721520"/>
              <a:gd name="connsiteX2" fmla="*/ 721520 w 1443040"/>
              <a:gd name="connsiteY2" fmla="*/ 721520 h 721520"/>
              <a:gd name="connsiteX3" fmla="*/ 0 w 1443040"/>
              <a:gd name="connsiteY3" fmla="*/ 0 h 721520"/>
            </a:gdLst>
            <a:ahLst/>
            <a:cxnLst>
              <a:cxn ang="0">
                <a:pos x="connsiteX0" y="connsiteY0"/>
              </a:cxn>
              <a:cxn ang="0">
                <a:pos x="connsiteX1" y="connsiteY1"/>
              </a:cxn>
              <a:cxn ang="0">
                <a:pos x="connsiteX2" y="connsiteY2"/>
              </a:cxn>
              <a:cxn ang="0">
                <a:pos x="connsiteX3" y="connsiteY3"/>
              </a:cxn>
            </a:cxnLst>
            <a:rect l="l" t="t" r="r" b="b"/>
            <a:pathLst>
              <a:path w="1443040" h="721520">
                <a:moveTo>
                  <a:pt x="0" y="0"/>
                </a:moveTo>
                <a:lnTo>
                  <a:pt x="1443040" y="0"/>
                </a:lnTo>
                <a:lnTo>
                  <a:pt x="721520" y="721520"/>
                </a:lnTo>
                <a:lnTo>
                  <a:pt x="0" y="0"/>
                </a:lnTo>
                <a:close/>
              </a:path>
            </a:pathLst>
          </a:custGeom>
          <a:gradFill flip="none" rotWithShape="1">
            <a:gsLst>
              <a:gs pos="0">
                <a:srgbClr val="FF5353">
                  <a:lumMod val="75000"/>
                </a:srgbClr>
              </a:gs>
              <a:gs pos="100000">
                <a:srgbClr val="FF5353"/>
              </a:gs>
            </a:gsLst>
            <a:lin ang="18900000" scaled="1"/>
            <a:tileRect/>
          </a:gra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grpSp>
        <p:nvGrpSpPr>
          <p:cNvPr id="21" name="组合 20">
            <a:extLst>
              <a:ext uri="{FF2B5EF4-FFF2-40B4-BE49-F238E27FC236}">
                <a16:creationId xmlns:a16="http://schemas.microsoft.com/office/drawing/2014/main" xmlns:p14="http://schemas.microsoft.com/office/powerpoint/2010/main" xmlns="" id="{F5537BBD-2283-44B5-A1A7-F2BFC364DAA9}"/>
              </a:ext>
            </a:extLst>
          </p:cNvPr>
          <p:cNvGrpSpPr/>
          <p:nvPr/>
        </p:nvGrpSpPr>
        <p:grpSpPr>
          <a:xfrm>
            <a:off x="7984235" y="3211239"/>
            <a:ext cx="2950465" cy="886098"/>
            <a:chOff x="7576977" y="2947217"/>
            <a:chExt cx="2950465" cy="886098"/>
          </a:xfrm>
        </p:grpSpPr>
        <p:sp>
          <p:nvSpPr>
            <p:cNvPr id="22" name="矩形 21">
              <a:extLst>
                <a:ext uri="{FF2B5EF4-FFF2-40B4-BE49-F238E27FC236}">
                  <a16:creationId xmlns:a16="http://schemas.microsoft.com/office/drawing/2014/main" xmlns:p14="http://schemas.microsoft.com/office/powerpoint/2010/main" xmlns="" id="{4038E841-A494-4F9B-AE2F-DC1C8CE8FA97}"/>
                </a:ext>
              </a:extLst>
            </p:cNvPr>
            <p:cNvSpPr/>
            <p:nvPr/>
          </p:nvSpPr>
          <p:spPr bwMode="auto">
            <a:xfrm>
              <a:off x="7576977" y="3322726"/>
              <a:ext cx="2950465" cy="510589"/>
            </a:xfrm>
            <a:prstGeom prst="rect">
              <a:avLst/>
            </a:prstGeom>
          </p:spPr>
          <p:txBody>
            <a:bodyPr wrap="square">
              <a:spAutoFit/>
              <a:scene3d>
                <a:camera prst="orthographicFront"/>
                <a:lightRig rig="threePt" dir="t"/>
              </a:scene3d>
              <a:sp3d contourW="12700"/>
            </a:bodyPr>
            <a:lstStyle/>
            <a:p>
              <a:pPr>
                <a:lnSpc>
                  <a:spcPct val="130000"/>
                </a:lnSpc>
                <a:defRPr/>
              </a:pPr>
              <a:r>
                <a:rPr lang="zh-CN" altLang="en-US" sz="1050" dirty="0">
                  <a:solidFill>
                    <a:schemeClr val="bg1">
                      <a:lumMod val="50000"/>
                    </a:schemeClr>
                  </a:solidFill>
                  <a:latin typeface="Century Gothic" panose="020B0502020202020204" pitchFamily="34" charset="0"/>
                  <a:ea typeface="+mj-ea"/>
                </a:rPr>
                <a:t>设计源于生活，生活因设计而改变，在生活中追求艺术之美的存在生活因设计而改变</a:t>
              </a:r>
            </a:p>
          </p:txBody>
        </p:sp>
        <p:sp>
          <p:nvSpPr>
            <p:cNvPr id="23" name="PA-文本框 8">
              <a:extLst>
                <a:ext uri="{FF2B5EF4-FFF2-40B4-BE49-F238E27FC236}">
                  <a16:creationId xmlns:a16="http://schemas.microsoft.com/office/drawing/2014/main" xmlns:p14="http://schemas.microsoft.com/office/powerpoint/2010/main" xmlns="" id="{E723CA3A-8CD5-461A-AC10-222683649231}"/>
                </a:ext>
              </a:extLst>
            </p:cNvPr>
            <p:cNvSpPr txBox="1"/>
            <p:nvPr>
              <p:custDataLst>
                <p:tags r:id="rId10"/>
              </p:custDataLst>
            </p:nvPr>
          </p:nvSpPr>
          <p:spPr>
            <a:xfrm>
              <a:off x="7576978" y="2947217"/>
              <a:ext cx="1210588" cy="400110"/>
            </a:xfrm>
            <a:prstGeom prst="rect">
              <a:avLst/>
            </a:prstGeom>
            <a:noFill/>
          </p:spPr>
          <p:txBody>
            <a:bodyPr wrap="none" rtlCol="0">
              <a:spAutoFit/>
              <a:scene3d>
                <a:camera prst="orthographicFront"/>
                <a:lightRig rig="threePt" dir="t"/>
              </a:scene3d>
              <a:sp3d contourW="12700"/>
            </a:bodyPr>
            <a:lstStyle/>
            <a:p>
              <a:r>
                <a:rPr lang="zh-CN" altLang="en-US" sz="2000" dirty="0">
                  <a:latin typeface="微软雅黑" panose="020B0503020204020204" pitchFamily="34" charset="-122"/>
                  <a:ea typeface="微软雅黑" panose="020B0503020204020204" pitchFamily="34" charset="-122"/>
                </a:rPr>
                <a:t>标题添加</a:t>
              </a:r>
            </a:p>
          </p:txBody>
        </p:sp>
      </p:grpSp>
      <p:grpSp>
        <p:nvGrpSpPr>
          <p:cNvPr id="24" name="组合 23">
            <a:extLst>
              <a:ext uri="{FF2B5EF4-FFF2-40B4-BE49-F238E27FC236}">
                <a16:creationId xmlns:a16="http://schemas.microsoft.com/office/drawing/2014/main" xmlns:p14="http://schemas.microsoft.com/office/powerpoint/2010/main" xmlns="" id="{5B60EE0A-BE44-43D5-85B5-2B78959167AD}"/>
              </a:ext>
            </a:extLst>
          </p:cNvPr>
          <p:cNvGrpSpPr/>
          <p:nvPr/>
        </p:nvGrpSpPr>
        <p:grpSpPr>
          <a:xfrm>
            <a:off x="2146300" y="2334495"/>
            <a:ext cx="2929382" cy="886098"/>
            <a:chOff x="7988585" y="2947217"/>
            <a:chExt cx="2929382" cy="886098"/>
          </a:xfrm>
        </p:grpSpPr>
        <p:sp>
          <p:nvSpPr>
            <p:cNvPr id="25" name="矩形 24">
              <a:extLst>
                <a:ext uri="{FF2B5EF4-FFF2-40B4-BE49-F238E27FC236}">
                  <a16:creationId xmlns:a16="http://schemas.microsoft.com/office/drawing/2014/main" xmlns:p14="http://schemas.microsoft.com/office/powerpoint/2010/main" xmlns="" id="{0F632F78-0301-44C8-8925-A5E26EA3D8C6}"/>
                </a:ext>
              </a:extLst>
            </p:cNvPr>
            <p:cNvSpPr/>
            <p:nvPr/>
          </p:nvSpPr>
          <p:spPr bwMode="auto">
            <a:xfrm>
              <a:off x="7988585" y="3322726"/>
              <a:ext cx="2929382" cy="510589"/>
            </a:xfrm>
            <a:prstGeom prst="rect">
              <a:avLst/>
            </a:prstGeom>
          </p:spPr>
          <p:txBody>
            <a:bodyPr wrap="square">
              <a:spAutoFit/>
              <a:scene3d>
                <a:camera prst="orthographicFront"/>
                <a:lightRig rig="threePt" dir="t"/>
              </a:scene3d>
              <a:sp3d contourW="12700"/>
            </a:bodyPr>
            <a:lstStyle/>
            <a:p>
              <a:pPr algn="r">
                <a:lnSpc>
                  <a:spcPct val="130000"/>
                </a:lnSpc>
                <a:defRPr/>
              </a:pPr>
              <a:r>
                <a:rPr lang="zh-CN" altLang="en-US" sz="1050" dirty="0">
                  <a:solidFill>
                    <a:schemeClr val="bg1">
                      <a:lumMod val="50000"/>
                    </a:schemeClr>
                  </a:solidFill>
                  <a:latin typeface="Century Gothic" panose="020B0502020202020204" pitchFamily="34" charset="0"/>
                  <a:ea typeface="+mj-ea"/>
                </a:rPr>
                <a:t>设计源于生活，生活因设计而改变，在生活中追求艺术之美的存在生活因设计而改变</a:t>
              </a:r>
            </a:p>
          </p:txBody>
        </p:sp>
        <p:sp>
          <p:nvSpPr>
            <p:cNvPr id="26" name="PA-文本框 8">
              <a:extLst>
                <a:ext uri="{FF2B5EF4-FFF2-40B4-BE49-F238E27FC236}">
                  <a16:creationId xmlns:a16="http://schemas.microsoft.com/office/drawing/2014/main" xmlns:p14="http://schemas.microsoft.com/office/powerpoint/2010/main" xmlns="" id="{C2C62F59-04F5-456D-B49F-7552EF280ED0}"/>
                </a:ext>
              </a:extLst>
            </p:cNvPr>
            <p:cNvSpPr txBox="1"/>
            <p:nvPr>
              <p:custDataLst>
                <p:tags r:id="rId9"/>
              </p:custDataLst>
            </p:nvPr>
          </p:nvSpPr>
          <p:spPr>
            <a:xfrm>
              <a:off x="9707379" y="2947217"/>
              <a:ext cx="1210588" cy="400110"/>
            </a:xfrm>
            <a:prstGeom prst="rect">
              <a:avLst/>
            </a:prstGeom>
            <a:noFill/>
          </p:spPr>
          <p:txBody>
            <a:bodyPr wrap="none" rtlCol="0">
              <a:spAutoFit/>
              <a:scene3d>
                <a:camera prst="orthographicFront"/>
                <a:lightRig rig="threePt" dir="t"/>
              </a:scene3d>
              <a:sp3d contourW="12700"/>
            </a:bodyPr>
            <a:lstStyle/>
            <a:p>
              <a:pPr algn="r"/>
              <a:r>
                <a:rPr lang="zh-CN" altLang="en-US" sz="2000" dirty="0">
                  <a:latin typeface="微软雅黑" panose="020B0503020204020204" pitchFamily="34" charset="-122"/>
                  <a:ea typeface="微软雅黑" panose="020B0503020204020204" pitchFamily="34" charset="-122"/>
                </a:rPr>
                <a:t>标题添加</a:t>
              </a:r>
            </a:p>
          </p:txBody>
        </p:sp>
      </p:grpSp>
      <p:grpSp>
        <p:nvGrpSpPr>
          <p:cNvPr id="27" name="组合 26">
            <a:extLst>
              <a:ext uri="{FF2B5EF4-FFF2-40B4-BE49-F238E27FC236}">
                <a16:creationId xmlns:a16="http://schemas.microsoft.com/office/drawing/2014/main" xmlns:p14="http://schemas.microsoft.com/office/powerpoint/2010/main" xmlns="" id="{15A537C7-CE04-452A-9E82-11F00D2E9088}"/>
              </a:ext>
            </a:extLst>
          </p:cNvPr>
          <p:cNvGrpSpPr/>
          <p:nvPr/>
        </p:nvGrpSpPr>
        <p:grpSpPr>
          <a:xfrm>
            <a:off x="1320230" y="4192587"/>
            <a:ext cx="2929383" cy="886098"/>
            <a:chOff x="7988584" y="2947217"/>
            <a:chExt cx="2929383" cy="886098"/>
          </a:xfrm>
        </p:grpSpPr>
        <p:sp>
          <p:nvSpPr>
            <p:cNvPr id="28" name="矩形 27">
              <a:extLst>
                <a:ext uri="{FF2B5EF4-FFF2-40B4-BE49-F238E27FC236}">
                  <a16:creationId xmlns:a16="http://schemas.microsoft.com/office/drawing/2014/main" xmlns:p14="http://schemas.microsoft.com/office/powerpoint/2010/main" xmlns="" id="{BFCAA5C1-8570-403C-A3AC-1852484F3602}"/>
                </a:ext>
              </a:extLst>
            </p:cNvPr>
            <p:cNvSpPr/>
            <p:nvPr/>
          </p:nvSpPr>
          <p:spPr bwMode="auto">
            <a:xfrm>
              <a:off x="7988584" y="3322726"/>
              <a:ext cx="2929382" cy="510589"/>
            </a:xfrm>
            <a:prstGeom prst="rect">
              <a:avLst/>
            </a:prstGeom>
          </p:spPr>
          <p:txBody>
            <a:bodyPr wrap="square">
              <a:spAutoFit/>
              <a:scene3d>
                <a:camera prst="orthographicFront"/>
                <a:lightRig rig="threePt" dir="t"/>
              </a:scene3d>
              <a:sp3d contourW="12700"/>
            </a:bodyPr>
            <a:lstStyle/>
            <a:p>
              <a:pPr algn="r">
                <a:lnSpc>
                  <a:spcPct val="130000"/>
                </a:lnSpc>
                <a:defRPr/>
              </a:pPr>
              <a:r>
                <a:rPr lang="zh-CN" altLang="en-US" sz="1050" dirty="0">
                  <a:solidFill>
                    <a:schemeClr val="bg1">
                      <a:lumMod val="50000"/>
                    </a:schemeClr>
                  </a:solidFill>
                  <a:latin typeface="Century Gothic" panose="020B0502020202020204" pitchFamily="34" charset="0"/>
                  <a:ea typeface="+mj-ea"/>
                </a:rPr>
                <a:t>设计源于生活，生活因设计而改变，在生活中追求艺术之美的存在生活因设计而改变</a:t>
              </a:r>
            </a:p>
          </p:txBody>
        </p:sp>
        <p:sp>
          <p:nvSpPr>
            <p:cNvPr id="29" name="PA-文本框 8">
              <a:extLst>
                <a:ext uri="{FF2B5EF4-FFF2-40B4-BE49-F238E27FC236}">
                  <a16:creationId xmlns:a16="http://schemas.microsoft.com/office/drawing/2014/main" xmlns:p14="http://schemas.microsoft.com/office/powerpoint/2010/main" xmlns="" id="{8967A33E-4FA6-4C32-893F-40B6F34E43AF}"/>
                </a:ext>
              </a:extLst>
            </p:cNvPr>
            <p:cNvSpPr txBox="1"/>
            <p:nvPr>
              <p:custDataLst>
                <p:tags r:id="rId8"/>
              </p:custDataLst>
            </p:nvPr>
          </p:nvSpPr>
          <p:spPr>
            <a:xfrm>
              <a:off x="9707379" y="2947217"/>
              <a:ext cx="1210588" cy="400110"/>
            </a:xfrm>
            <a:prstGeom prst="rect">
              <a:avLst/>
            </a:prstGeom>
            <a:noFill/>
          </p:spPr>
          <p:txBody>
            <a:bodyPr wrap="none" rtlCol="0">
              <a:spAutoFit/>
              <a:scene3d>
                <a:camera prst="orthographicFront"/>
                <a:lightRig rig="threePt" dir="t"/>
              </a:scene3d>
              <a:sp3d contourW="12700"/>
            </a:bodyPr>
            <a:lstStyle/>
            <a:p>
              <a:pPr algn="r"/>
              <a:r>
                <a:rPr lang="zh-CN" altLang="en-US" sz="2000" dirty="0">
                  <a:latin typeface="微软雅黑" panose="020B0503020204020204" pitchFamily="34" charset="-122"/>
                  <a:ea typeface="微软雅黑" panose="020B0503020204020204" pitchFamily="34" charset="-122"/>
                </a:rPr>
                <a:t>标题添加</a:t>
              </a:r>
            </a:p>
          </p:txBody>
        </p:sp>
      </p:grpSp>
      <p:grpSp>
        <p:nvGrpSpPr>
          <p:cNvPr id="30" name="组合 29">
            <a:extLst>
              <a:ext uri="{FF2B5EF4-FFF2-40B4-BE49-F238E27FC236}">
                <a16:creationId xmlns:a16="http://schemas.microsoft.com/office/drawing/2014/main" xmlns:p14="http://schemas.microsoft.com/office/powerpoint/2010/main" xmlns="" id="{3A54FB12-228E-47AE-965A-BEEFCC6636A6}"/>
              </a:ext>
            </a:extLst>
          </p:cNvPr>
          <p:cNvGrpSpPr/>
          <p:nvPr/>
        </p:nvGrpSpPr>
        <p:grpSpPr>
          <a:xfrm>
            <a:off x="7107935" y="5118372"/>
            <a:ext cx="2950465" cy="886098"/>
            <a:chOff x="7576977" y="2947217"/>
            <a:chExt cx="2950465" cy="886098"/>
          </a:xfrm>
        </p:grpSpPr>
        <p:sp>
          <p:nvSpPr>
            <p:cNvPr id="31" name="矩形 30">
              <a:extLst>
                <a:ext uri="{FF2B5EF4-FFF2-40B4-BE49-F238E27FC236}">
                  <a16:creationId xmlns:a16="http://schemas.microsoft.com/office/drawing/2014/main" xmlns:p14="http://schemas.microsoft.com/office/powerpoint/2010/main" xmlns="" id="{9BFAB9D7-1275-46B7-832C-F8B6ED11A3D8}"/>
                </a:ext>
              </a:extLst>
            </p:cNvPr>
            <p:cNvSpPr/>
            <p:nvPr/>
          </p:nvSpPr>
          <p:spPr bwMode="auto">
            <a:xfrm>
              <a:off x="7576977" y="3322726"/>
              <a:ext cx="2950465" cy="510589"/>
            </a:xfrm>
            <a:prstGeom prst="rect">
              <a:avLst/>
            </a:prstGeom>
          </p:spPr>
          <p:txBody>
            <a:bodyPr wrap="square">
              <a:spAutoFit/>
              <a:scene3d>
                <a:camera prst="orthographicFront"/>
                <a:lightRig rig="threePt" dir="t"/>
              </a:scene3d>
              <a:sp3d contourW="12700"/>
            </a:bodyPr>
            <a:lstStyle/>
            <a:p>
              <a:pPr>
                <a:lnSpc>
                  <a:spcPct val="130000"/>
                </a:lnSpc>
                <a:defRPr/>
              </a:pPr>
              <a:r>
                <a:rPr lang="zh-CN" altLang="en-US" sz="1050" dirty="0">
                  <a:solidFill>
                    <a:schemeClr val="bg1">
                      <a:lumMod val="50000"/>
                    </a:schemeClr>
                  </a:solidFill>
                  <a:latin typeface="Century Gothic" panose="020B0502020202020204" pitchFamily="34" charset="0"/>
                  <a:ea typeface="+mj-ea"/>
                </a:rPr>
                <a:t>设计源于生活，生活因设计而改变，在生活中追求艺术之美的存在生活因设计而改变</a:t>
              </a:r>
            </a:p>
          </p:txBody>
        </p:sp>
        <p:sp>
          <p:nvSpPr>
            <p:cNvPr id="32" name="PA-文本框 8">
              <a:extLst>
                <a:ext uri="{FF2B5EF4-FFF2-40B4-BE49-F238E27FC236}">
                  <a16:creationId xmlns:a16="http://schemas.microsoft.com/office/drawing/2014/main" xmlns:p14="http://schemas.microsoft.com/office/powerpoint/2010/main" xmlns="" id="{F5682F3F-3007-4A26-A433-49FDCEB9F4DA}"/>
                </a:ext>
              </a:extLst>
            </p:cNvPr>
            <p:cNvSpPr txBox="1"/>
            <p:nvPr>
              <p:custDataLst>
                <p:tags r:id="rId7"/>
              </p:custDataLst>
            </p:nvPr>
          </p:nvSpPr>
          <p:spPr>
            <a:xfrm>
              <a:off x="7576978" y="2947217"/>
              <a:ext cx="1210588" cy="400110"/>
            </a:xfrm>
            <a:prstGeom prst="rect">
              <a:avLst/>
            </a:prstGeom>
            <a:noFill/>
          </p:spPr>
          <p:txBody>
            <a:bodyPr wrap="none" rtlCol="0">
              <a:spAutoFit/>
              <a:scene3d>
                <a:camera prst="orthographicFront"/>
                <a:lightRig rig="threePt" dir="t"/>
              </a:scene3d>
              <a:sp3d contourW="12700"/>
            </a:bodyPr>
            <a:lstStyle/>
            <a:p>
              <a:r>
                <a:rPr lang="zh-CN" altLang="en-US" sz="2000" dirty="0">
                  <a:latin typeface="微软雅黑" panose="020B0503020204020204" pitchFamily="34" charset="-122"/>
                  <a:ea typeface="微软雅黑" panose="020B0503020204020204" pitchFamily="34" charset="-122"/>
                </a:rPr>
                <a:t>标题添加</a:t>
              </a:r>
            </a:p>
          </p:txBody>
        </p:sp>
      </p:grpSp>
      <p:sp>
        <p:nvSpPr>
          <p:cNvPr id="33" name="椭圆 32">
            <a:extLst>
              <a:ext uri="{FF2B5EF4-FFF2-40B4-BE49-F238E27FC236}">
                <a16:creationId xmlns:a16="http://schemas.microsoft.com/office/drawing/2014/main" xmlns:p14="http://schemas.microsoft.com/office/powerpoint/2010/main" xmlns="" id="{2F02C0B3-77EB-49CB-8B35-A470E907046C}"/>
              </a:ext>
            </a:extLst>
          </p:cNvPr>
          <p:cNvSpPr/>
          <p:nvPr/>
        </p:nvSpPr>
        <p:spPr>
          <a:xfrm>
            <a:off x="452533" y="334827"/>
            <a:ext cx="519654" cy="519654"/>
          </a:xfrm>
          <a:prstGeom prst="ellipse">
            <a:avLst/>
          </a:prstGeom>
          <a:solidFill>
            <a:srgbClr val="1B75D5"/>
          </a:soli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sp>
        <p:nvSpPr>
          <p:cNvPr id="34" name="椭圆 33">
            <a:extLst>
              <a:ext uri="{FF2B5EF4-FFF2-40B4-BE49-F238E27FC236}">
                <a16:creationId xmlns:a16="http://schemas.microsoft.com/office/drawing/2014/main" xmlns:p14="http://schemas.microsoft.com/office/powerpoint/2010/main" xmlns="" id="{25A0DB53-5377-4585-8DB5-585E923FA6C2}"/>
              </a:ext>
            </a:extLst>
          </p:cNvPr>
          <p:cNvSpPr/>
          <p:nvPr/>
        </p:nvSpPr>
        <p:spPr>
          <a:xfrm>
            <a:off x="694696" y="334827"/>
            <a:ext cx="519654" cy="519654"/>
          </a:xfrm>
          <a:prstGeom prst="ellipse">
            <a:avLst/>
          </a:prstGeom>
          <a:gradFill flip="none" rotWithShape="1">
            <a:gsLst>
              <a:gs pos="0">
                <a:srgbClr val="FF5353">
                  <a:lumMod val="75000"/>
                </a:srgbClr>
              </a:gs>
              <a:gs pos="100000">
                <a:srgbClr val="FF5353"/>
              </a:gs>
            </a:gsLst>
            <a:lin ang="18900000" scaled="1"/>
            <a:tileRect/>
          </a:gra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sp>
        <p:nvSpPr>
          <p:cNvPr id="35" name="PA-文本框 8">
            <a:extLst>
              <a:ext uri="{FF2B5EF4-FFF2-40B4-BE49-F238E27FC236}">
                <a16:creationId xmlns:a16="http://schemas.microsoft.com/office/drawing/2014/main" xmlns:p14="http://schemas.microsoft.com/office/powerpoint/2010/main" xmlns="" id="{B38DC92F-D2B1-4CA4-9622-89EFE12C5D61}"/>
              </a:ext>
            </a:extLst>
          </p:cNvPr>
          <p:cNvSpPr txBox="1"/>
          <p:nvPr>
            <p:custDataLst>
              <p:tags r:id="rId1"/>
            </p:custDataLst>
          </p:nvPr>
        </p:nvSpPr>
        <p:spPr>
          <a:xfrm>
            <a:off x="1363807" y="353066"/>
            <a:ext cx="2339102" cy="523220"/>
          </a:xfrm>
          <a:prstGeom prst="rect">
            <a:avLst/>
          </a:prstGeom>
          <a:noFill/>
        </p:spPr>
        <p:txBody>
          <a:bodyPr wrap="none" rtlCol="0">
            <a:spAutoFit/>
            <a:scene3d>
              <a:camera prst="orthographicFront"/>
              <a:lightRig rig="threePt" dir="t"/>
            </a:scene3d>
            <a:sp3d contourW="12700"/>
          </a:bodyPr>
          <a:lstStyle/>
          <a:p>
            <a:r>
              <a:rPr lang="zh-CN" altLang="en-US" sz="2800" dirty="0">
                <a:latin typeface="微软雅黑" panose="020B0503020204020204" pitchFamily="34" charset="-122"/>
                <a:ea typeface="微软雅黑" panose="020B0503020204020204" pitchFamily="34" charset="-122"/>
              </a:rPr>
              <a:t>标题文字添加</a:t>
            </a:r>
          </a:p>
        </p:txBody>
      </p:sp>
      <p:sp>
        <p:nvSpPr>
          <p:cNvPr id="36" name="矩形 35">
            <a:extLst>
              <a:ext uri="{FF2B5EF4-FFF2-40B4-BE49-F238E27FC236}">
                <a16:creationId xmlns:a16="http://schemas.microsoft.com/office/drawing/2014/main" xmlns:p14="http://schemas.microsoft.com/office/powerpoint/2010/main" xmlns="" id="{15B778D1-9951-4EB3-B915-E4622FF095C4}"/>
              </a:ext>
            </a:extLst>
          </p:cNvPr>
          <p:cNvSpPr/>
          <p:nvPr/>
        </p:nvSpPr>
        <p:spPr bwMode="auto">
          <a:xfrm>
            <a:off x="3768111" y="416416"/>
            <a:ext cx="4493629" cy="396519"/>
          </a:xfrm>
          <a:prstGeom prst="rect">
            <a:avLst/>
          </a:prstGeom>
        </p:spPr>
        <p:txBody>
          <a:bodyPr wrap="square">
            <a:spAutoFit/>
            <a:scene3d>
              <a:camera prst="orthographicFront"/>
              <a:lightRig rig="threePt" dir="t"/>
            </a:scene3d>
            <a:sp3d contourW="12700"/>
          </a:bodyPr>
          <a:lstStyle/>
          <a:p>
            <a:pPr>
              <a:lnSpc>
                <a:spcPct val="130000"/>
              </a:lnSpc>
              <a:defRPr/>
            </a:pPr>
            <a:r>
              <a:rPr lang="zh-CN" altLang="en-US" sz="800" dirty="0">
                <a:solidFill>
                  <a:schemeClr val="bg1">
                    <a:lumMod val="75000"/>
                  </a:schemeClr>
                </a:solidFill>
                <a:latin typeface="Century Gothic" panose="020B0502020202020204" pitchFamily="34" charset="0"/>
                <a:ea typeface="+mj-ea"/>
              </a:rPr>
              <a:t>设计源于生活，生活因设计而改变，在生活中追求艺术之美的存在设计源于生活，生活因设计而改变，在生活中追求艺术之美的存在设计源于生活</a:t>
            </a:r>
          </a:p>
        </p:txBody>
      </p:sp>
      <p:sp>
        <p:nvSpPr>
          <p:cNvPr id="37" name="PA-文本框 8">
            <a:extLst>
              <a:ext uri="{FF2B5EF4-FFF2-40B4-BE49-F238E27FC236}">
                <a16:creationId xmlns:a16="http://schemas.microsoft.com/office/drawing/2014/main" xmlns:p14="http://schemas.microsoft.com/office/powerpoint/2010/main" xmlns="" id="{A1A7B745-CEC7-4BFB-A4E6-3D9DBE68A97C}"/>
              </a:ext>
            </a:extLst>
          </p:cNvPr>
          <p:cNvSpPr txBox="1"/>
          <p:nvPr>
            <p:custDataLst>
              <p:tags r:id="rId2"/>
            </p:custDataLst>
          </p:nvPr>
        </p:nvSpPr>
        <p:spPr>
          <a:xfrm>
            <a:off x="784371" y="365766"/>
            <a:ext cx="357790" cy="461665"/>
          </a:xfrm>
          <a:prstGeom prst="rect">
            <a:avLst/>
          </a:prstGeom>
          <a:noFill/>
        </p:spPr>
        <p:txBody>
          <a:bodyPr wrap="none" rtlCol="0">
            <a:spAutoFit/>
            <a:scene3d>
              <a:camera prst="orthographicFront"/>
              <a:lightRig rig="threePt" dir="t"/>
            </a:scene3d>
            <a:sp3d contourW="12700"/>
          </a:bodyPr>
          <a:lstStyle/>
          <a:p>
            <a:pPr algn="ctr"/>
            <a:r>
              <a:rPr lang="en-US" altLang="zh-CN" sz="2400" b="1" dirty="0">
                <a:solidFill>
                  <a:schemeClr val="bg1"/>
                </a:solidFill>
                <a:latin typeface="Century Gothic" panose="020B0502020202020204" pitchFamily="34" charset="0"/>
                <a:ea typeface="微软雅黑" panose="020B0503020204020204" pitchFamily="34" charset="-122"/>
              </a:rPr>
              <a:t>3</a:t>
            </a:r>
            <a:endParaRPr lang="zh-CN" altLang="en-US" sz="2400" b="1" dirty="0">
              <a:solidFill>
                <a:schemeClr val="bg1"/>
              </a:solidFill>
              <a:latin typeface="Century Gothic" panose="020B0502020202020204" pitchFamily="34" charset="0"/>
              <a:ea typeface="微软雅黑" panose="020B0503020204020204" pitchFamily="34" charset="-122"/>
            </a:endParaRPr>
          </a:p>
        </p:txBody>
      </p:sp>
      <p:sp>
        <p:nvSpPr>
          <p:cNvPr id="38" name="PA-文本框 8">
            <a:extLst>
              <a:ext uri="{FF2B5EF4-FFF2-40B4-BE49-F238E27FC236}">
                <a16:creationId xmlns:a16="http://schemas.microsoft.com/office/drawing/2014/main" xmlns:p14="http://schemas.microsoft.com/office/powerpoint/2010/main" xmlns="" id="{0994F1FA-959F-40A6-AB2B-3D118B0E0637}"/>
              </a:ext>
            </a:extLst>
          </p:cNvPr>
          <p:cNvSpPr txBox="1"/>
          <p:nvPr>
            <p:custDataLst>
              <p:tags r:id="rId3"/>
            </p:custDataLst>
          </p:nvPr>
        </p:nvSpPr>
        <p:spPr>
          <a:xfrm>
            <a:off x="5646724" y="2806250"/>
            <a:ext cx="898552" cy="307777"/>
          </a:xfrm>
          <a:prstGeom prst="rect">
            <a:avLst/>
          </a:prstGeom>
          <a:noFill/>
        </p:spPr>
        <p:txBody>
          <a:bodyPr wrap="square" rtlCol="0">
            <a:spAutoFit/>
            <a:scene3d>
              <a:camera prst="orthographicFront"/>
              <a:lightRig rig="threePt" dir="t"/>
            </a:scene3d>
            <a:sp3d contourW="12700"/>
          </a:bodyPr>
          <a:lstStyle/>
          <a:p>
            <a:pPr marL="0" lvl="1" algn="ctr"/>
            <a:r>
              <a:rPr lang="en-US" altLang="zh-CN" sz="1400" dirty="0">
                <a:solidFill>
                  <a:schemeClr val="bg1"/>
                </a:solidFill>
                <a:latin typeface="Century Gothic" panose="020B0502020202020204" pitchFamily="34" charset="0"/>
                <a:ea typeface="微软雅黑" panose="020B0503020204020204" pitchFamily="34" charset="-122"/>
              </a:rPr>
              <a:t>NO.01</a:t>
            </a:r>
            <a:endParaRPr lang="zh-CN" altLang="en-US" sz="1400" dirty="0">
              <a:solidFill>
                <a:schemeClr val="bg1"/>
              </a:solidFill>
              <a:latin typeface="Century Gothic" panose="020B0502020202020204" pitchFamily="34" charset="0"/>
              <a:ea typeface="微软雅黑" panose="020B0503020204020204" pitchFamily="34" charset="-122"/>
            </a:endParaRPr>
          </a:p>
        </p:txBody>
      </p:sp>
      <p:sp>
        <p:nvSpPr>
          <p:cNvPr id="39" name="PA-文本框 8">
            <a:extLst>
              <a:ext uri="{FF2B5EF4-FFF2-40B4-BE49-F238E27FC236}">
                <a16:creationId xmlns:a16="http://schemas.microsoft.com/office/drawing/2014/main" xmlns:p14="http://schemas.microsoft.com/office/powerpoint/2010/main" xmlns="" id="{93CFF14B-D5F9-4E69-B531-2595D400F4E7}"/>
              </a:ext>
            </a:extLst>
          </p:cNvPr>
          <p:cNvSpPr txBox="1"/>
          <p:nvPr>
            <p:custDataLst>
              <p:tags r:id="rId4"/>
            </p:custDataLst>
          </p:nvPr>
        </p:nvSpPr>
        <p:spPr>
          <a:xfrm>
            <a:off x="5646724" y="3594848"/>
            <a:ext cx="898552" cy="307777"/>
          </a:xfrm>
          <a:prstGeom prst="rect">
            <a:avLst/>
          </a:prstGeom>
          <a:noFill/>
        </p:spPr>
        <p:txBody>
          <a:bodyPr wrap="square" rtlCol="0">
            <a:spAutoFit/>
            <a:scene3d>
              <a:camera prst="orthographicFront"/>
              <a:lightRig rig="threePt" dir="t"/>
            </a:scene3d>
            <a:sp3d contourW="12700"/>
          </a:bodyPr>
          <a:lstStyle/>
          <a:p>
            <a:pPr marL="0" lvl="1" algn="ctr"/>
            <a:r>
              <a:rPr lang="en-US" altLang="zh-CN" sz="1400" dirty="0">
                <a:solidFill>
                  <a:schemeClr val="bg1"/>
                </a:solidFill>
                <a:latin typeface="Century Gothic" panose="020B0502020202020204" pitchFamily="34" charset="0"/>
                <a:ea typeface="微软雅黑" panose="020B0503020204020204" pitchFamily="34" charset="-122"/>
              </a:rPr>
              <a:t>NO.02</a:t>
            </a:r>
            <a:endParaRPr lang="zh-CN" altLang="en-US" sz="1400" dirty="0">
              <a:solidFill>
                <a:schemeClr val="bg1"/>
              </a:solidFill>
              <a:latin typeface="Century Gothic" panose="020B0502020202020204" pitchFamily="34" charset="0"/>
              <a:ea typeface="微软雅黑" panose="020B0503020204020204" pitchFamily="34" charset="-122"/>
            </a:endParaRPr>
          </a:p>
        </p:txBody>
      </p:sp>
      <p:sp>
        <p:nvSpPr>
          <p:cNvPr id="40" name="PA-文本框 8">
            <a:extLst>
              <a:ext uri="{FF2B5EF4-FFF2-40B4-BE49-F238E27FC236}">
                <a16:creationId xmlns:a16="http://schemas.microsoft.com/office/drawing/2014/main" xmlns:p14="http://schemas.microsoft.com/office/powerpoint/2010/main" xmlns="" id="{D755525B-FAEA-49F5-8753-BC1AA0B62940}"/>
              </a:ext>
            </a:extLst>
          </p:cNvPr>
          <p:cNvSpPr txBox="1"/>
          <p:nvPr>
            <p:custDataLst>
              <p:tags r:id="rId5"/>
            </p:custDataLst>
          </p:nvPr>
        </p:nvSpPr>
        <p:spPr>
          <a:xfrm>
            <a:off x="5646724" y="4475657"/>
            <a:ext cx="898552" cy="307777"/>
          </a:xfrm>
          <a:prstGeom prst="rect">
            <a:avLst/>
          </a:prstGeom>
          <a:noFill/>
        </p:spPr>
        <p:txBody>
          <a:bodyPr wrap="square" rtlCol="0">
            <a:spAutoFit/>
            <a:scene3d>
              <a:camera prst="orthographicFront"/>
              <a:lightRig rig="threePt" dir="t"/>
            </a:scene3d>
            <a:sp3d contourW="12700"/>
          </a:bodyPr>
          <a:lstStyle/>
          <a:p>
            <a:pPr marL="0" lvl="1" algn="ctr"/>
            <a:r>
              <a:rPr lang="en-US" altLang="zh-CN" sz="1400" dirty="0">
                <a:solidFill>
                  <a:schemeClr val="bg1"/>
                </a:solidFill>
                <a:latin typeface="Century Gothic" panose="020B0502020202020204" pitchFamily="34" charset="0"/>
                <a:ea typeface="微软雅黑" panose="020B0503020204020204" pitchFamily="34" charset="-122"/>
              </a:rPr>
              <a:t>NO.03</a:t>
            </a:r>
            <a:endParaRPr lang="zh-CN" altLang="en-US" sz="1400" dirty="0">
              <a:solidFill>
                <a:schemeClr val="bg1"/>
              </a:solidFill>
              <a:latin typeface="Century Gothic" panose="020B0502020202020204" pitchFamily="34" charset="0"/>
              <a:ea typeface="微软雅黑" panose="020B0503020204020204" pitchFamily="34" charset="-122"/>
            </a:endParaRPr>
          </a:p>
        </p:txBody>
      </p:sp>
      <p:sp>
        <p:nvSpPr>
          <p:cNvPr id="41" name="PA-文本框 8">
            <a:extLst>
              <a:ext uri="{FF2B5EF4-FFF2-40B4-BE49-F238E27FC236}">
                <a16:creationId xmlns:a16="http://schemas.microsoft.com/office/drawing/2014/main" xmlns:p14="http://schemas.microsoft.com/office/powerpoint/2010/main" xmlns="" id="{413F1E77-706A-48DB-B2B5-EF06CBC44023}"/>
              </a:ext>
            </a:extLst>
          </p:cNvPr>
          <p:cNvSpPr txBox="1"/>
          <p:nvPr>
            <p:custDataLst>
              <p:tags r:id="rId6"/>
            </p:custDataLst>
          </p:nvPr>
        </p:nvSpPr>
        <p:spPr>
          <a:xfrm>
            <a:off x="5646724" y="5242584"/>
            <a:ext cx="898552" cy="307777"/>
          </a:xfrm>
          <a:prstGeom prst="rect">
            <a:avLst/>
          </a:prstGeom>
          <a:noFill/>
        </p:spPr>
        <p:txBody>
          <a:bodyPr wrap="square" rtlCol="0">
            <a:spAutoFit/>
            <a:scene3d>
              <a:camera prst="orthographicFront"/>
              <a:lightRig rig="threePt" dir="t"/>
            </a:scene3d>
            <a:sp3d contourW="12700"/>
          </a:bodyPr>
          <a:lstStyle/>
          <a:p>
            <a:pPr marL="0" lvl="1" algn="ctr"/>
            <a:r>
              <a:rPr lang="en-US" altLang="zh-CN" sz="1400" dirty="0">
                <a:solidFill>
                  <a:schemeClr val="bg1"/>
                </a:solidFill>
                <a:latin typeface="Century Gothic" panose="020B0502020202020204" pitchFamily="34" charset="0"/>
                <a:ea typeface="微软雅黑" panose="020B0503020204020204" pitchFamily="34" charset="-122"/>
              </a:rPr>
              <a:t>NO.04</a:t>
            </a:r>
            <a:endParaRPr lang="zh-CN" altLang="en-US" sz="1400" dirty="0">
              <a:solidFill>
                <a:schemeClr val="bg1"/>
              </a:solidFill>
              <a:latin typeface="Century Gothic" panose="020B0502020202020204" pitchFamily="34" charset="0"/>
              <a:ea typeface="微软雅黑" panose="020B0503020204020204" pitchFamily="34" charset="-122"/>
            </a:endParaRPr>
          </a:p>
        </p:txBody>
      </p:sp>
    </p:spTree>
    <p:extLst>
      <p:ext uri="{BB962C8B-B14F-4D97-AF65-F5344CB8AC3E}">
        <p14:creationId xmlns:p14="http://schemas.microsoft.com/office/powerpoint/2010/main" val="2298997768"/>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0-#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53" presetClass="entr" presetSubtype="16" fill="hold" grpId="0" nodeType="afterEffect">
                                  <p:stCondLst>
                                    <p:cond delay="0"/>
                                  </p:stCondLst>
                                  <p:childTnLst>
                                    <p:set>
                                      <p:cBhvr>
                                        <p:cTn id="23" dur="1" fill="hold">
                                          <p:stCondLst>
                                            <p:cond delay="0"/>
                                          </p:stCondLst>
                                        </p:cTn>
                                        <p:tgtEl>
                                          <p:spTgt spid="38"/>
                                        </p:tgtEl>
                                        <p:attrNameLst>
                                          <p:attrName>style.visibility</p:attrName>
                                        </p:attrNameLst>
                                      </p:cBhvr>
                                      <p:to>
                                        <p:strVal val="visible"/>
                                      </p:to>
                                    </p:set>
                                    <p:anim calcmode="lin" valueType="num">
                                      <p:cBhvr>
                                        <p:cTn id="24" dur="500" fill="hold"/>
                                        <p:tgtEl>
                                          <p:spTgt spid="38"/>
                                        </p:tgtEl>
                                        <p:attrNameLst>
                                          <p:attrName>ppt_w</p:attrName>
                                        </p:attrNameLst>
                                      </p:cBhvr>
                                      <p:tavLst>
                                        <p:tav tm="0">
                                          <p:val>
                                            <p:fltVal val="0"/>
                                          </p:val>
                                        </p:tav>
                                        <p:tav tm="100000">
                                          <p:val>
                                            <p:strVal val="#ppt_w"/>
                                          </p:val>
                                        </p:tav>
                                      </p:tavLst>
                                    </p:anim>
                                    <p:anim calcmode="lin" valueType="num">
                                      <p:cBhvr>
                                        <p:cTn id="25" dur="500" fill="hold"/>
                                        <p:tgtEl>
                                          <p:spTgt spid="38"/>
                                        </p:tgtEl>
                                        <p:attrNameLst>
                                          <p:attrName>ppt_h</p:attrName>
                                        </p:attrNameLst>
                                      </p:cBhvr>
                                      <p:tavLst>
                                        <p:tav tm="0">
                                          <p:val>
                                            <p:fltVal val="0"/>
                                          </p:val>
                                        </p:tav>
                                        <p:tav tm="100000">
                                          <p:val>
                                            <p:strVal val="#ppt_h"/>
                                          </p:val>
                                        </p:tav>
                                      </p:tavLst>
                                    </p:anim>
                                    <p:animEffect transition="in" filter="fade">
                                      <p:cBhvr>
                                        <p:cTn id="26" dur="500"/>
                                        <p:tgtEl>
                                          <p:spTgt spid="38"/>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anim calcmode="lin" valueType="num">
                                      <p:cBhvr>
                                        <p:cTn id="29" dur="500" fill="hold"/>
                                        <p:tgtEl>
                                          <p:spTgt spid="39"/>
                                        </p:tgtEl>
                                        <p:attrNameLst>
                                          <p:attrName>ppt_w</p:attrName>
                                        </p:attrNameLst>
                                      </p:cBhvr>
                                      <p:tavLst>
                                        <p:tav tm="0">
                                          <p:val>
                                            <p:fltVal val="0"/>
                                          </p:val>
                                        </p:tav>
                                        <p:tav tm="100000">
                                          <p:val>
                                            <p:strVal val="#ppt_w"/>
                                          </p:val>
                                        </p:tav>
                                      </p:tavLst>
                                    </p:anim>
                                    <p:anim calcmode="lin" valueType="num">
                                      <p:cBhvr>
                                        <p:cTn id="30" dur="500" fill="hold"/>
                                        <p:tgtEl>
                                          <p:spTgt spid="39"/>
                                        </p:tgtEl>
                                        <p:attrNameLst>
                                          <p:attrName>ppt_h</p:attrName>
                                        </p:attrNameLst>
                                      </p:cBhvr>
                                      <p:tavLst>
                                        <p:tav tm="0">
                                          <p:val>
                                            <p:fltVal val="0"/>
                                          </p:val>
                                        </p:tav>
                                        <p:tav tm="100000">
                                          <p:val>
                                            <p:strVal val="#ppt_h"/>
                                          </p:val>
                                        </p:tav>
                                      </p:tavLst>
                                    </p:anim>
                                    <p:animEffect transition="in" filter="fade">
                                      <p:cBhvr>
                                        <p:cTn id="31" dur="500"/>
                                        <p:tgtEl>
                                          <p:spTgt spid="39"/>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40"/>
                                        </p:tgtEl>
                                        <p:attrNameLst>
                                          <p:attrName>style.visibility</p:attrName>
                                        </p:attrNameLst>
                                      </p:cBhvr>
                                      <p:to>
                                        <p:strVal val="visible"/>
                                      </p:to>
                                    </p:set>
                                    <p:anim calcmode="lin" valueType="num">
                                      <p:cBhvr>
                                        <p:cTn id="34" dur="500" fill="hold"/>
                                        <p:tgtEl>
                                          <p:spTgt spid="40"/>
                                        </p:tgtEl>
                                        <p:attrNameLst>
                                          <p:attrName>ppt_w</p:attrName>
                                        </p:attrNameLst>
                                      </p:cBhvr>
                                      <p:tavLst>
                                        <p:tav tm="0">
                                          <p:val>
                                            <p:fltVal val="0"/>
                                          </p:val>
                                        </p:tav>
                                        <p:tav tm="100000">
                                          <p:val>
                                            <p:strVal val="#ppt_w"/>
                                          </p:val>
                                        </p:tav>
                                      </p:tavLst>
                                    </p:anim>
                                    <p:anim calcmode="lin" valueType="num">
                                      <p:cBhvr>
                                        <p:cTn id="35" dur="500" fill="hold"/>
                                        <p:tgtEl>
                                          <p:spTgt spid="40"/>
                                        </p:tgtEl>
                                        <p:attrNameLst>
                                          <p:attrName>ppt_h</p:attrName>
                                        </p:attrNameLst>
                                      </p:cBhvr>
                                      <p:tavLst>
                                        <p:tav tm="0">
                                          <p:val>
                                            <p:fltVal val="0"/>
                                          </p:val>
                                        </p:tav>
                                        <p:tav tm="100000">
                                          <p:val>
                                            <p:strVal val="#ppt_h"/>
                                          </p:val>
                                        </p:tav>
                                      </p:tavLst>
                                    </p:anim>
                                    <p:animEffect transition="in" filter="fade">
                                      <p:cBhvr>
                                        <p:cTn id="36" dur="500"/>
                                        <p:tgtEl>
                                          <p:spTgt spid="40"/>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anim calcmode="lin" valueType="num">
                                      <p:cBhvr>
                                        <p:cTn id="39" dur="500" fill="hold"/>
                                        <p:tgtEl>
                                          <p:spTgt spid="41"/>
                                        </p:tgtEl>
                                        <p:attrNameLst>
                                          <p:attrName>ppt_w</p:attrName>
                                        </p:attrNameLst>
                                      </p:cBhvr>
                                      <p:tavLst>
                                        <p:tav tm="0">
                                          <p:val>
                                            <p:fltVal val="0"/>
                                          </p:val>
                                        </p:tav>
                                        <p:tav tm="100000">
                                          <p:val>
                                            <p:strVal val="#ppt_w"/>
                                          </p:val>
                                        </p:tav>
                                      </p:tavLst>
                                    </p:anim>
                                    <p:anim calcmode="lin" valueType="num">
                                      <p:cBhvr>
                                        <p:cTn id="40" dur="500" fill="hold"/>
                                        <p:tgtEl>
                                          <p:spTgt spid="41"/>
                                        </p:tgtEl>
                                        <p:attrNameLst>
                                          <p:attrName>ppt_h</p:attrName>
                                        </p:attrNameLst>
                                      </p:cBhvr>
                                      <p:tavLst>
                                        <p:tav tm="0">
                                          <p:val>
                                            <p:fltVal val="0"/>
                                          </p:val>
                                        </p:tav>
                                        <p:tav tm="100000">
                                          <p:val>
                                            <p:strVal val="#ppt_h"/>
                                          </p:val>
                                        </p:tav>
                                      </p:tavLst>
                                    </p:anim>
                                    <p:animEffect transition="in" filter="fade">
                                      <p:cBhvr>
                                        <p:cTn id="41" dur="500"/>
                                        <p:tgtEl>
                                          <p:spTgt spid="41"/>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1500"/>
                                        <p:tgtEl>
                                          <p:spTgt spid="24"/>
                                        </p:tgtEl>
                                      </p:cBhvr>
                                    </p:animEffect>
                                  </p:childTnLst>
                                </p:cTn>
                              </p:par>
                              <p:par>
                                <p:cTn id="46" presetID="35" presetClass="path" presetSubtype="0" decel="100000" fill="hold" nodeType="withEffect">
                                  <p:stCondLst>
                                    <p:cond delay="0"/>
                                  </p:stCondLst>
                                  <p:childTnLst>
                                    <p:animMotion origin="layout" path="M -4.79167E-6 3.33333E-6 L -0.04557 3.33333E-6 " pathEditMode="relative" rAng="0" ptsTypes="AA">
                                      <p:cBhvr>
                                        <p:cTn id="47" dur="1500" spd="-100000" fill="hold"/>
                                        <p:tgtEl>
                                          <p:spTgt spid="24"/>
                                        </p:tgtEl>
                                        <p:attrNameLst>
                                          <p:attrName>ppt_x</p:attrName>
                                          <p:attrName>ppt_y</p:attrName>
                                        </p:attrNameLst>
                                      </p:cBhvr>
                                      <p:rCtr x="-2279" y="0"/>
                                    </p:animMotion>
                                  </p:childTnLst>
                                </p:cTn>
                              </p:par>
                              <p:par>
                                <p:cTn id="48" presetID="10" presetClass="entr" presetSubtype="0" fill="hold"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1500"/>
                                        <p:tgtEl>
                                          <p:spTgt spid="27"/>
                                        </p:tgtEl>
                                      </p:cBhvr>
                                    </p:animEffect>
                                  </p:childTnLst>
                                </p:cTn>
                              </p:par>
                              <p:par>
                                <p:cTn id="51" presetID="35" presetClass="path" presetSubtype="0" decel="100000" fill="hold" nodeType="withEffect">
                                  <p:stCondLst>
                                    <p:cond delay="0"/>
                                  </p:stCondLst>
                                  <p:childTnLst>
                                    <p:animMotion origin="layout" path="M -4.79167E-6 3.33333E-6 L -0.04557 3.33333E-6 " pathEditMode="relative" rAng="0" ptsTypes="AA">
                                      <p:cBhvr>
                                        <p:cTn id="52" dur="1500" spd="-100000" fill="hold"/>
                                        <p:tgtEl>
                                          <p:spTgt spid="27"/>
                                        </p:tgtEl>
                                        <p:attrNameLst>
                                          <p:attrName>ppt_x</p:attrName>
                                          <p:attrName>ppt_y</p:attrName>
                                        </p:attrNameLst>
                                      </p:cBhvr>
                                      <p:rCtr x="-2279" y="0"/>
                                    </p:animMotion>
                                  </p:childTnLst>
                                </p:cTn>
                              </p:par>
                              <p:par>
                                <p:cTn id="53" presetID="10"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1500"/>
                                        <p:tgtEl>
                                          <p:spTgt spid="21"/>
                                        </p:tgtEl>
                                      </p:cBhvr>
                                    </p:animEffect>
                                  </p:childTnLst>
                                </p:cTn>
                              </p:par>
                              <p:par>
                                <p:cTn id="56" presetID="35" presetClass="path" presetSubtype="0" decel="100000" fill="hold" nodeType="withEffect">
                                  <p:stCondLst>
                                    <p:cond delay="0"/>
                                  </p:stCondLst>
                                  <p:childTnLst>
                                    <p:animMotion origin="layout" path="M 3.125E-6 1.85185E-6 L 0.03971 1.85185E-6 " pathEditMode="relative" rAng="0" ptsTypes="AA">
                                      <p:cBhvr>
                                        <p:cTn id="57" dur="1500" spd="-100000" fill="hold"/>
                                        <p:tgtEl>
                                          <p:spTgt spid="21"/>
                                        </p:tgtEl>
                                        <p:attrNameLst>
                                          <p:attrName>ppt_x</p:attrName>
                                          <p:attrName>ppt_y</p:attrName>
                                        </p:attrNameLst>
                                      </p:cBhvr>
                                      <p:rCtr x="1979" y="0"/>
                                    </p:animMotion>
                                  </p:childTnLst>
                                </p:cTn>
                              </p:par>
                              <p:par>
                                <p:cTn id="58" presetID="10" presetClass="entr" presetSubtype="0" fill="hold" nodeType="with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1500"/>
                                        <p:tgtEl>
                                          <p:spTgt spid="30"/>
                                        </p:tgtEl>
                                      </p:cBhvr>
                                    </p:animEffect>
                                  </p:childTnLst>
                                </p:cTn>
                              </p:par>
                              <p:par>
                                <p:cTn id="61" presetID="35" presetClass="path" presetSubtype="0" decel="100000" fill="hold" nodeType="withEffect">
                                  <p:stCondLst>
                                    <p:cond delay="0"/>
                                  </p:stCondLst>
                                  <p:childTnLst>
                                    <p:animMotion origin="layout" path="M 3.125E-6 1.85185E-6 L 0.03971 1.85185E-6 " pathEditMode="relative" rAng="0" ptsTypes="AA">
                                      <p:cBhvr>
                                        <p:cTn id="62" dur="1500" spd="-100000" fill="hold"/>
                                        <p:tgtEl>
                                          <p:spTgt spid="30"/>
                                        </p:tgtEl>
                                        <p:attrNameLst>
                                          <p:attrName>ppt_x</p:attrName>
                                          <p:attrName>ppt_y</p:attrName>
                                        </p:attrNameLst>
                                      </p:cBhvr>
                                      <p:rCtr x="197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4" grpId="0" animBg="1"/>
      <p:bldP spid="11" grpId="0" animBg="1"/>
      <p:bldP spid="8" grpId="0" animBg="1"/>
      <p:bldP spid="38" grpId="0"/>
      <p:bldP spid="39" grpId="0"/>
      <p:bldP spid="40" grpId="0"/>
      <p:bldP spid="4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p14="http://schemas.microsoft.com/office/powerpoint/2010/main" xmlns="" id="{CCDC14FD-24C7-4E1E-BC85-CDB2770BAA13}"/>
              </a:ext>
            </a:extLst>
          </p:cNvPr>
          <p:cNvGrpSpPr/>
          <p:nvPr/>
        </p:nvGrpSpPr>
        <p:grpSpPr>
          <a:xfrm>
            <a:off x="1915886" y="5219540"/>
            <a:ext cx="8360228" cy="924121"/>
            <a:chOff x="5726084" y="2947217"/>
            <a:chExt cx="8360228" cy="924121"/>
          </a:xfrm>
        </p:grpSpPr>
        <p:sp>
          <p:nvSpPr>
            <p:cNvPr id="3" name="矩形 2">
              <a:extLst>
                <a:ext uri="{FF2B5EF4-FFF2-40B4-BE49-F238E27FC236}">
                  <a16:creationId xmlns:a16="http://schemas.microsoft.com/office/drawing/2014/main" xmlns:p14="http://schemas.microsoft.com/office/powerpoint/2010/main" xmlns="" id="{275FDE1C-80FD-4036-9BDF-CB1E708E5D1E}"/>
                </a:ext>
              </a:extLst>
            </p:cNvPr>
            <p:cNvSpPr/>
            <p:nvPr/>
          </p:nvSpPr>
          <p:spPr bwMode="auto">
            <a:xfrm>
              <a:off x="5726084" y="3322726"/>
              <a:ext cx="8360228" cy="548612"/>
            </a:xfrm>
            <a:prstGeom prst="rect">
              <a:avLst/>
            </a:prstGeom>
          </p:spPr>
          <p:txBody>
            <a:bodyPr wrap="square">
              <a:spAutoFit/>
              <a:scene3d>
                <a:camera prst="orthographicFront"/>
                <a:lightRig rig="threePt" dir="t"/>
              </a:scene3d>
              <a:sp3d contourW="12700"/>
            </a:bodyPr>
            <a:lstStyle/>
            <a:p>
              <a:pPr algn="ctr">
                <a:lnSpc>
                  <a:spcPct val="130000"/>
                </a:lnSpc>
                <a:defRPr/>
              </a:pPr>
              <a:r>
                <a:rPr lang="zh-CN" altLang="en-US" sz="1200" dirty="0">
                  <a:solidFill>
                    <a:schemeClr val="bg1">
                      <a:lumMod val="50000"/>
                    </a:schemeClr>
                  </a:solidFill>
                  <a:latin typeface="Century Gothic" panose="020B0502020202020204" pitchFamily="34" charset="0"/>
                  <a:ea typeface="+mj-ea"/>
                </a:rPr>
                <a:t>设计源于生活，生活因设计而改变在生活中追求艺术之美的存在设计源于生活生活因设计而改变，在生活中追求艺术之美的存在设计源于生活设计源于生活生活中追求艺术之美的存在</a:t>
              </a:r>
            </a:p>
          </p:txBody>
        </p:sp>
        <p:sp>
          <p:nvSpPr>
            <p:cNvPr id="4" name="PA-文本框 8">
              <a:extLst>
                <a:ext uri="{FF2B5EF4-FFF2-40B4-BE49-F238E27FC236}">
                  <a16:creationId xmlns:a16="http://schemas.microsoft.com/office/drawing/2014/main" xmlns:p14="http://schemas.microsoft.com/office/powerpoint/2010/main" xmlns="" id="{080E2B30-BE61-4C41-A924-CB26437C17C7}"/>
                </a:ext>
              </a:extLst>
            </p:cNvPr>
            <p:cNvSpPr txBox="1"/>
            <p:nvPr>
              <p:custDataLst>
                <p:tags r:id="rId9"/>
              </p:custDataLst>
            </p:nvPr>
          </p:nvSpPr>
          <p:spPr>
            <a:xfrm>
              <a:off x="9044423" y="2947217"/>
              <a:ext cx="1723549" cy="400110"/>
            </a:xfrm>
            <a:prstGeom prst="rect">
              <a:avLst/>
            </a:prstGeom>
            <a:noFill/>
          </p:spPr>
          <p:txBody>
            <a:bodyPr wrap="none" rtlCol="0">
              <a:spAutoFit/>
              <a:scene3d>
                <a:camera prst="orthographicFront"/>
                <a:lightRig rig="threePt" dir="t"/>
              </a:scene3d>
              <a:sp3d contourW="12700"/>
            </a:bodyPr>
            <a:lstStyle/>
            <a:p>
              <a:pPr algn="ctr"/>
              <a:r>
                <a:rPr lang="zh-CN" altLang="en-US" sz="2000" dirty="0">
                  <a:latin typeface="微软雅黑" panose="020B0503020204020204" pitchFamily="34" charset="-122"/>
                  <a:ea typeface="微软雅黑" panose="020B0503020204020204" pitchFamily="34" charset="-122"/>
                </a:rPr>
                <a:t>标题文字添加</a:t>
              </a:r>
            </a:p>
          </p:txBody>
        </p:sp>
      </p:grpSp>
      <p:grpSp>
        <p:nvGrpSpPr>
          <p:cNvPr id="13" name="组合 12">
            <a:extLst>
              <a:ext uri="{FF2B5EF4-FFF2-40B4-BE49-F238E27FC236}">
                <a16:creationId xmlns:a16="http://schemas.microsoft.com/office/drawing/2014/main" xmlns:p14="http://schemas.microsoft.com/office/powerpoint/2010/main" xmlns="" id="{DFF42C90-52F8-48FD-B519-E646D50AFDA4}"/>
              </a:ext>
            </a:extLst>
          </p:cNvPr>
          <p:cNvGrpSpPr/>
          <p:nvPr/>
        </p:nvGrpSpPr>
        <p:grpSpPr>
          <a:xfrm>
            <a:off x="1545353" y="2178049"/>
            <a:ext cx="9046448" cy="2297793"/>
            <a:chOff x="1765090" y="1480457"/>
            <a:chExt cx="8606973" cy="3160486"/>
          </a:xfrm>
        </p:grpSpPr>
        <p:sp>
          <p:nvSpPr>
            <p:cNvPr id="7" name="任意多边形: 形状 6">
              <a:extLst>
                <a:ext uri="{FF2B5EF4-FFF2-40B4-BE49-F238E27FC236}">
                  <a16:creationId xmlns:a16="http://schemas.microsoft.com/office/drawing/2014/main" xmlns:p14="http://schemas.microsoft.com/office/powerpoint/2010/main" xmlns="" id="{DB38E373-E871-4C36-8B7D-DC30D7BC0174}"/>
                </a:ext>
              </a:extLst>
            </p:cNvPr>
            <p:cNvSpPr/>
            <p:nvPr/>
          </p:nvSpPr>
          <p:spPr>
            <a:xfrm>
              <a:off x="1765090" y="2217057"/>
              <a:ext cx="1616740" cy="2423886"/>
            </a:xfrm>
            <a:custGeom>
              <a:avLst/>
              <a:gdLst>
                <a:gd name="connsiteX0" fmla="*/ 1733064 w 3439085"/>
                <a:gd name="connsiteY0" fmla="*/ 0 h 2423886"/>
                <a:gd name="connsiteX1" fmla="*/ 3434764 w 3439085"/>
                <a:gd name="connsiteY1" fmla="*/ 2361406 h 2423886"/>
                <a:gd name="connsiteX2" fmla="*/ 3439085 w 3439085"/>
                <a:gd name="connsiteY2" fmla="*/ 2423886 h 2423886"/>
                <a:gd name="connsiteX3" fmla="*/ 0 w 3439085"/>
                <a:gd name="connsiteY3" fmla="*/ 2423886 h 2423886"/>
                <a:gd name="connsiteX4" fmla="*/ 4971 w 3439085"/>
                <a:gd name="connsiteY4" fmla="*/ 2362101 h 2423886"/>
                <a:gd name="connsiteX5" fmla="*/ 1733064 w 3439085"/>
                <a:gd name="connsiteY5" fmla="*/ 0 h 242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39085" h="2423886">
                  <a:moveTo>
                    <a:pt x="1733064" y="0"/>
                  </a:moveTo>
                  <a:cubicBezTo>
                    <a:pt x="2224131" y="0"/>
                    <a:pt x="3350462" y="1655762"/>
                    <a:pt x="3434764" y="2361406"/>
                  </a:cubicBezTo>
                  <a:lnTo>
                    <a:pt x="3439085" y="2423886"/>
                  </a:lnTo>
                  <a:lnTo>
                    <a:pt x="0" y="2423886"/>
                  </a:lnTo>
                  <a:lnTo>
                    <a:pt x="4971" y="2362101"/>
                  </a:lnTo>
                  <a:cubicBezTo>
                    <a:pt x="97145" y="1657614"/>
                    <a:pt x="1241998" y="0"/>
                    <a:pt x="1733064" y="0"/>
                  </a:cubicBezTo>
                  <a:close/>
                </a:path>
              </a:pathLst>
            </a:custGeom>
            <a:solidFill>
              <a:schemeClr val="tx1">
                <a:lumMod val="75000"/>
                <a:lumOff val="25000"/>
              </a:schemeClr>
            </a:soli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sp>
          <p:nvSpPr>
            <p:cNvPr id="8" name="任意多边形: 形状 7">
              <a:extLst>
                <a:ext uri="{FF2B5EF4-FFF2-40B4-BE49-F238E27FC236}">
                  <a16:creationId xmlns:a16="http://schemas.microsoft.com/office/drawing/2014/main" xmlns:p14="http://schemas.microsoft.com/office/powerpoint/2010/main" xmlns="" id="{81459F66-18E0-4922-B204-9A04ABD2398E}"/>
                </a:ext>
              </a:extLst>
            </p:cNvPr>
            <p:cNvSpPr/>
            <p:nvPr/>
          </p:nvSpPr>
          <p:spPr>
            <a:xfrm>
              <a:off x="3163137" y="3033485"/>
              <a:ext cx="1616740" cy="1607457"/>
            </a:xfrm>
            <a:custGeom>
              <a:avLst/>
              <a:gdLst>
                <a:gd name="connsiteX0" fmla="*/ 1733064 w 3439085"/>
                <a:gd name="connsiteY0" fmla="*/ 0 h 2423886"/>
                <a:gd name="connsiteX1" fmla="*/ 3434764 w 3439085"/>
                <a:gd name="connsiteY1" fmla="*/ 2361406 h 2423886"/>
                <a:gd name="connsiteX2" fmla="*/ 3439085 w 3439085"/>
                <a:gd name="connsiteY2" fmla="*/ 2423886 h 2423886"/>
                <a:gd name="connsiteX3" fmla="*/ 0 w 3439085"/>
                <a:gd name="connsiteY3" fmla="*/ 2423886 h 2423886"/>
                <a:gd name="connsiteX4" fmla="*/ 4971 w 3439085"/>
                <a:gd name="connsiteY4" fmla="*/ 2362101 h 2423886"/>
                <a:gd name="connsiteX5" fmla="*/ 1733064 w 3439085"/>
                <a:gd name="connsiteY5" fmla="*/ 0 h 242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39085" h="2423886">
                  <a:moveTo>
                    <a:pt x="1733064" y="0"/>
                  </a:moveTo>
                  <a:cubicBezTo>
                    <a:pt x="2224131" y="0"/>
                    <a:pt x="3350462" y="1655762"/>
                    <a:pt x="3434764" y="2361406"/>
                  </a:cubicBezTo>
                  <a:lnTo>
                    <a:pt x="3439085" y="2423886"/>
                  </a:lnTo>
                  <a:lnTo>
                    <a:pt x="0" y="2423886"/>
                  </a:lnTo>
                  <a:lnTo>
                    <a:pt x="4971" y="2362101"/>
                  </a:lnTo>
                  <a:cubicBezTo>
                    <a:pt x="97145" y="1657614"/>
                    <a:pt x="1241998" y="0"/>
                    <a:pt x="1733064" y="0"/>
                  </a:cubicBezTo>
                  <a:close/>
                </a:path>
              </a:pathLst>
            </a:custGeom>
            <a:gradFill flip="none" rotWithShape="1">
              <a:gsLst>
                <a:gs pos="0">
                  <a:srgbClr val="FF5353">
                    <a:lumMod val="75000"/>
                  </a:srgbClr>
                </a:gs>
                <a:gs pos="100000">
                  <a:srgbClr val="FF5353"/>
                </a:gs>
              </a:gsLst>
              <a:lin ang="18900000" scaled="1"/>
              <a:tileRect/>
            </a:gra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sp>
          <p:nvSpPr>
            <p:cNvPr id="9" name="任意多边形: 形状 8">
              <a:extLst>
                <a:ext uri="{FF2B5EF4-FFF2-40B4-BE49-F238E27FC236}">
                  <a16:creationId xmlns:a16="http://schemas.microsoft.com/office/drawing/2014/main" xmlns:p14="http://schemas.microsoft.com/office/powerpoint/2010/main" xmlns="" id="{15021AC5-C89B-41B7-B24E-139E5E53A615}"/>
                </a:ext>
              </a:extLst>
            </p:cNvPr>
            <p:cNvSpPr/>
            <p:nvPr/>
          </p:nvSpPr>
          <p:spPr>
            <a:xfrm>
              <a:off x="4561184" y="1480457"/>
              <a:ext cx="1616740" cy="3160486"/>
            </a:xfrm>
            <a:custGeom>
              <a:avLst/>
              <a:gdLst>
                <a:gd name="connsiteX0" fmla="*/ 1733064 w 3439085"/>
                <a:gd name="connsiteY0" fmla="*/ 0 h 2423886"/>
                <a:gd name="connsiteX1" fmla="*/ 3434764 w 3439085"/>
                <a:gd name="connsiteY1" fmla="*/ 2361406 h 2423886"/>
                <a:gd name="connsiteX2" fmla="*/ 3439085 w 3439085"/>
                <a:gd name="connsiteY2" fmla="*/ 2423886 h 2423886"/>
                <a:gd name="connsiteX3" fmla="*/ 0 w 3439085"/>
                <a:gd name="connsiteY3" fmla="*/ 2423886 h 2423886"/>
                <a:gd name="connsiteX4" fmla="*/ 4971 w 3439085"/>
                <a:gd name="connsiteY4" fmla="*/ 2362101 h 2423886"/>
                <a:gd name="connsiteX5" fmla="*/ 1733064 w 3439085"/>
                <a:gd name="connsiteY5" fmla="*/ 0 h 242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39085" h="2423886">
                  <a:moveTo>
                    <a:pt x="1733064" y="0"/>
                  </a:moveTo>
                  <a:cubicBezTo>
                    <a:pt x="2224131" y="0"/>
                    <a:pt x="3350462" y="1655762"/>
                    <a:pt x="3434764" y="2361406"/>
                  </a:cubicBezTo>
                  <a:lnTo>
                    <a:pt x="3439085" y="2423886"/>
                  </a:lnTo>
                  <a:lnTo>
                    <a:pt x="0" y="2423886"/>
                  </a:lnTo>
                  <a:lnTo>
                    <a:pt x="4971" y="2362101"/>
                  </a:lnTo>
                  <a:cubicBezTo>
                    <a:pt x="97145" y="1657614"/>
                    <a:pt x="1241998" y="0"/>
                    <a:pt x="1733064" y="0"/>
                  </a:cubicBezTo>
                  <a:close/>
                </a:path>
              </a:pathLst>
            </a:custGeom>
            <a:solidFill>
              <a:srgbClr val="1B75D5"/>
            </a:soli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sp>
          <p:nvSpPr>
            <p:cNvPr id="10" name="任意多边形: 形状 9">
              <a:extLst>
                <a:ext uri="{FF2B5EF4-FFF2-40B4-BE49-F238E27FC236}">
                  <a16:creationId xmlns:a16="http://schemas.microsoft.com/office/drawing/2014/main" xmlns:p14="http://schemas.microsoft.com/office/powerpoint/2010/main" xmlns="" id="{5660E783-3559-4520-8B67-C5F86F5D9B06}"/>
                </a:ext>
              </a:extLst>
            </p:cNvPr>
            <p:cNvSpPr/>
            <p:nvPr/>
          </p:nvSpPr>
          <p:spPr>
            <a:xfrm>
              <a:off x="5959231" y="2539999"/>
              <a:ext cx="1616740" cy="2100943"/>
            </a:xfrm>
            <a:custGeom>
              <a:avLst/>
              <a:gdLst>
                <a:gd name="connsiteX0" fmla="*/ 1733064 w 3439085"/>
                <a:gd name="connsiteY0" fmla="*/ 0 h 2423886"/>
                <a:gd name="connsiteX1" fmla="*/ 3434764 w 3439085"/>
                <a:gd name="connsiteY1" fmla="*/ 2361406 h 2423886"/>
                <a:gd name="connsiteX2" fmla="*/ 3439085 w 3439085"/>
                <a:gd name="connsiteY2" fmla="*/ 2423886 h 2423886"/>
                <a:gd name="connsiteX3" fmla="*/ 0 w 3439085"/>
                <a:gd name="connsiteY3" fmla="*/ 2423886 h 2423886"/>
                <a:gd name="connsiteX4" fmla="*/ 4971 w 3439085"/>
                <a:gd name="connsiteY4" fmla="*/ 2362101 h 2423886"/>
                <a:gd name="connsiteX5" fmla="*/ 1733064 w 3439085"/>
                <a:gd name="connsiteY5" fmla="*/ 0 h 242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39085" h="2423886">
                  <a:moveTo>
                    <a:pt x="1733064" y="0"/>
                  </a:moveTo>
                  <a:cubicBezTo>
                    <a:pt x="2224131" y="0"/>
                    <a:pt x="3350462" y="1655762"/>
                    <a:pt x="3434764" y="2361406"/>
                  </a:cubicBezTo>
                  <a:lnTo>
                    <a:pt x="3439085" y="2423886"/>
                  </a:lnTo>
                  <a:lnTo>
                    <a:pt x="0" y="2423886"/>
                  </a:lnTo>
                  <a:lnTo>
                    <a:pt x="4971" y="2362101"/>
                  </a:lnTo>
                  <a:cubicBezTo>
                    <a:pt x="97145" y="1657614"/>
                    <a:pt x="1241998" y="0"/>
                    <a:pt x="1733064" y="0"/>
                  </a:cubicBezTo>
                  <a:close/>
                </a:path>
              </a:pathLst>
            </a:custGeom>
            <a:gradFill flip="none" rotWithShape="1">
              <a:gsLst>
                <a:gs pos="0">
                  <a:srgbClr val="FF5353">
                    <a:lumMod val="75000"/>
                  </a:srgbClr>
                </a:gs>
                <a:gs pos="100000">
                  <a:srgbClr val="FF5353"/>
                </a:gs>
              </a:gsLst>
              <a:lin ang="18900000" scaled="1"/>
              <a:tileRect/>
            </a:gra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sp>
          <p:nvSpPr>
            <p:cNvPr id="11" name="任意多边形: 形状 10">
              <a:extLst>
                <a:ext uri="{FF2B5EF4-FFF2-40B4-BE49-F238E27FC236}">
                  <a16:creationId xmlns:a16="http://schemas.microsoft.com/office/drawing/2014/main" xmlns:p14="http://schemas.microsoft.com/office/powerpoint/2010/main" xmlns="" id="{D9025F67-B62D-42AF-8DF9-801259080CF8}"/>
                </a:ext>
              </a:extLst>
            </p:cNvPr>
            <p:cNvSpPr/>
            <p:nvPr/>
          </p:nvSpPr>
          <p:spPr>
            <a:xfrm>
              <a:off x="7357278" y="3585029"/>
              <a:ext cx="1616740" cy="1055914"/>
            </a:xfrm>
            <a:custGeom>
              <a:avLst/>
              <a:gdLst>
                <a:gd name="connsiteX0" fmla="*/ 1733064 w 3439085"/>
                <a:gd name="connsiteY0" fmla="*/ 0 h 2423886"/>
                <a:gd name="connsiteX1" fmla="*/ 3434764 w 3439085"/>
                <a:gd name="connsiteY1" fmla="*/ 2361406 h 2423886"/>
                <a:gd name="connsiteX2" fmla="*/ 3439085 w 3439085"/>
                <a:gd name="connsiteY2" fmla="*/ 2423886 h 2423886"/>
                <a:gd name="connsiteX3" fmla="*/ 0 w 3439085"/>
                <a:gd name="connsiteY3" fmla="*/ 2423886 h 2423886"/>
                <a:gd name="connsiteX4" fmla="*/ 4971 w 3439085"/>
                <a:gd name="connsiteY4" fmla="*/ 2362101 h 2423886"/>
                <a:gd name="connsiteX5" fmla="*/ 1733064 w 3439085"/>
                <a:gd name="connsiteY5" fmla="*/ 0 h 242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39085" h="2423886">
                  <a:moveTo>
                    <a:pt x="1733064" y="0"/>
                  </a:moveTo>
                  <a:cubicBezTo>
                    <a:pt x="2224131" y="0"/>
                    <a:pt x="3350462" y="1655762"/>
                    <a:pt x="3434764" y="2361406"/>
                  </a:cubicBezTo>
                  <a:lnTo>
                    <a:pt x="3439085" y="2423886"/>
                  </a:lnTo>
                  <a:lnTo>
                    <a:pt x="0" y="2423886"/>
                  </a:lnTo>
                  <a:lnTo>
                    <a:pt x="4971" y="2362101"/>
                  </a:lnTo>
                  <a:cubicBezTo>
                    <a:pt x="97145" y="1657614"/>
                    <a:pt x="1241998" y="0"/>
                    <a:pt x="1733064" y="0"/>
                  </a:cubicBezTo>
                  <a:close/>
                </a:path>
              </a:pathLst>
            </a:custGeom>
            <a:solidFill>
              <a:schemeClr val="tx1">
                <a:lumMod val="75000"/>
                <a:lumOff val="25000"/>
              </a:schemeClr>
            </a:soli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sp>
          <p:nvSpPr>
            <p:cNvPr id="12" name="任意多边形: 形状 11">
              <a:extLst>
                <a:ext uri="{FF2B5EF4-FFF2-40B4-BE49-F238E27FC236}">
                  <a16:creationId xmlns:a16="http://schemas.microsoft.com/office/drawing/2014/main" xmlns:p14="http://schemas.microsoft.com/office/powerpoint/2010/main" xmlns="" id="{47FAEA35-E789-4375-838E-3EAABB2A6F30}"/>
                </a:ext>
              </a:extLst>
            </p:cNvPr>
            <p:cNvSpPr/>
            <p:nvPr/>
          </p:nvSpPr>
          <p:spPr>
            <a:xfrm>
              <a:off x="8755323" y="1989138"/>
              <a:ext cx="1616740" cy="2651805"/>
            </a:xfrm>
            <a:custGeom>
              <a:avLst/>
              <a:gdLst>
                <a:gd name="connsiteX0" fmla="*/ 1733064 w 3439085"/>
                <a:gd name="connsiteY0" fmla="*/ 0 h 2423886"/>
                <a:gd name="connsiteX1" fmla="*/ 3434764 w 3439085"/>
                <a:gd name="connsiteY1" fmla="*/ 2361406 h 2423886"/>
                <a:gd name="connsiteX2" fmla="*/ 3439085 w 3439085"/>
                <a:gd name="connsiteY2" fmla="*/ 2423886 h 2423886"/>
                <a:gd name="connsiteX3" fmla="*/ 0 w 3439085"/>
                <a:gd name="connsiteY3" fmla="*/ 2423886 h 2423886"/>
                <a:gd name="connsiteX4" fmla="*/ 4971 w 3439085"/>
                <a:gd name="connsiteY4" fmla="*/ 2362101 h 2423886"/>
                <a:gd name="connsiteX5" fmla="*/ 1733064 w 3439085"/>
                <a:gd name="connsiteY5" fmla="*/ 0 h 242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39085" h="2423886">
                  <a:moveTo>
                    <a:pt x="1733064" y="0"/>
                  </a:moveTo>
                  <a:cubicBezTo>
                    <a:pt x="2224131" y="0"/>
                    <a:pt x="3350462" y="1655762"/>
                    <a:pt x="3434764" y="2361406"/>
                  </a:cubicBezTo>
                  <a:lnTo>
                    <a:pt x="3439085" y="2423886"/>
                  </a:lnTo>
                  <a:lnTo>
                    <a:pt x="0" y="2423886"/>
                  </a:lnTo>
                  <a:lnTo>
                    <a:pt x="4971" y="2362101"/>
                  </a:lnTo>
                  <a:cubicBezTo>
                    <a:pt x="97145" y="1657614"/>
                    <a:pt x="1241998" y="0"/>
                    <a:pt x="1733064" y="0"/>
                  </a:cubicBezTo>
                  <a:close/>
                </a:path>
              </a:pathLst>
            </a:custGeom>
            <a:gradFill flip="none" rotWithShape="1">
              <a:gsLst>
                <a:gs pos="0">
                  <a:srgbClr val="FF5353">
                    <a:lumMod val="75000"/>
                  </a:srgbClr>
                </a:gs>
                <a:gs pos="100000">
                  <a:srgbClr val="FF5353"/>
                </a:gs>
              </a:gsLst>
              <a:lin ang="18900000" scaled="1"/>
              <a:tileRect/>
            </a:gra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grpSp>
      <p:sp>
        <p:nvSpPr>
          <p:cNvPr id="14" name="PA-文本框 8">
            <a:extLst>
              <a:ext uri="{FF2B5EF4-FFF2-40B4-BE49-F238E27FC236}">
                <a16:creationId xmlns:a16="http://schemas.microsoft.com/office/drawing/2014/main" xmlns:p14="http://schemas.microsoft.com/office/powerpoint/2010/main" xmlns="" id="{7C15689E-8F84-4699-8A8B-91C5820C37C7}"/>
              </a:ext>
            </a:extLst>
          </p:cNvPr>
          <p:cNvSpPr txBox="1"/>
          <p:nvPr>
            <p:custDataLst>
              <p:tags r:id="rId1"/>
            </p:custDataLst>
          </p:nvPr>
        </p:nvSpPr>
        <p:spPr>
          <a:xfrm>
            <a:off x="1945722" y="4651714"/>
            <a:ext cx="898552" cy="338554"/>
          </a:xfrm>
          <a:prstGeom prst="rect">
            <a:avLst/>
          </a:prstGeom>
          <a:noFill/>
        </p:spPr>
        <p:txBody>
          <a:bodyPr wrap="square" rtlCol="0">
            <a:spAutoFit/>
            <a:scene3d>
              <a:camera prst="orthographicFront"/>
              <a:lightRig rig="threePt" dir="t"/>
            </a:scene3d>
            <a:sp3d contourW="12700"/>
          </a:bodyPr>
          <a:lstStyle/>
          <a:p>
            <a:pPr marL="0" lvl="1" algn="ctr"/>
            <a:r>
              <a:rPr lang="en-US" altLang="zh-CN" sz="1600" dirty="0">
                <a:latin typeface="Century Gothic" panose="020B0502020202020204" pitchFamily="34" charset="0"/>
                <a:ea typeface="微软雅黑" panose="020B0503020204020204" pitchFamily="34" charset="-122"/>
              </a:rPr>
              <a:t>NO.01</a:t>
            </a:r>
            <a:endParaRPr lang="zh-CN" altLang="en-US" sz="1600" dirty="0">
              <a:latin typeface="Century Gothic" panose="020B0502020202020204" pitchFamily="34" charset="0"/>
              <a:ea typeface="微软雅黑" panose="020B0503020204020204" pitchFamily="34" charset="-122"/>
            </a:endParaRPr>
          </a:p>
        </p:txBody>
      </p:sp>
      <p:sp>
        <p:nvSpPr>
          <p:cNvPr id="15" name="PA-文本框 8">
            <a:extLst>
              <a:ext uri="{FF2B5EF4-FFF2-40B4-BE49-F238E27FC236}">
                <a16:creationId xmlns:a16="http://schemas.microsoft.com/office/drawing/2014/main" xmlns:p14="http://schemas.microsoft.com/office/powerpoint/2010/main" xmlns="" id="{E51075CC-3528-461C-99AE-AF4810286A76}"/>
              </a:ext>
            </a:extLst>
          </p:cNvPr>
          <p:cNvSpPr txBox="1"/>
          <p:nvPr>
            <p:custDataLst>
              <p:tags r:id="rId2"/>
            </p:custDataLst>
          </p:nvPr>
        </p:nvSpPr>
        <p:spPr>
          <a:xfrm>
            <a:off x="3415154" y="4651714"/>
            <a:ext cx="898552" cy="338554"/>
          </a:xfrm>
          <a:prstGeom prst="rect">
            <a:avLst/>
          </a:prstGeom>
          <a:noFill/>
        </p:spPr>
        <p:txBody>
          <a:bodyPr wrap="square" rtlCol="0">
            <a:spAutoFit/>
            <a:scene3d>
              <a:camera prst="orthographicFront"/>
              <a:lightRig rig="threePt" dir="t"/>
            </a:scene3d>
            <a:sp3d contourW="12700"/>
          </a:bodyPr>
          <a:lstStyle/>
          <a:p>
            <a:pPr marL="0" lvl="1" algn="ctr"/>
            <a:r>
              <a:rPr lang="en-US" altLang="zh-CN" sz="1600" dirty="0">
                <a:latin typeface="Century Gothic" panose="020B0502020202020204" pitchFamily="34" charset="0"/>
                <a:ea typeface="微软雅黑" panose="020B0503020204020204" pitchFamily="34" charset="-122"/>
              </a:rPr>
              <a:t>NO.02</a:t>
            </a:r>
            <a:endParaRPr lang="zh-CN" altLang="en-US" sz="1600" dirty="0">
              <a:latin typeface="Century Gothic" panose="020B0502020202020204" pitchFamily="34" charset="0"/>
              <a:ea typeface="微软雅黑" panose="020B0503020204020204" pitchFamily="34" charset="-122"/>
            </a:endParaRPr>
          </a:p>
        </p:txBody>
      </p:sp>
      <p:sp>
        <p:nvSpPr>
          <p:cNvPr id="16" name="PA-文本框 8">
            <a:extLst>
              <a:ext uri="{FF2B5EF4-FFF2-40B4-BE49-F238E27FC236}">
                <a16:creationId xmlns:a16="http://schemas.microsoft.com/office/drawing/2014/main" xmlns:p14="http://schemas.microsoft.com/office/powerpoint/2010/main" xmlns="" id="{6403585F-4FCF-481D-99E8-FA2894B5F0EC}"/>
              </a:ext>
            </a:extLst>
          </p:cNvPr>
          <p:cNvSpPr txBox="1"/>
          <p:nvPr>
            <p:custDataLst>
              <p:tags r:id="rId3"/>
            </p:custDataLst>
          </p:nvPr>
        </p:nvSpPr>
        <p:spPr>
          <a:xfrm>
            <a:off x="4884586" y="4651714"/>
            <a:ext cx="898552" cy="338554"/>
          </a:xfrm>
          <a:prstGeom prst="rect">
            <a:avLst/>
          </a:prstGeom>
          <a:noFill/>
        </p:spPr>
        <p:txBody>
          <a:bodyPr wrap="square" rtlCol="0">
            <a:spAutoFit/>
            <a:scene3d>
              <a:camera prst="orthographicFront"/>
              <a:lightRig rig="threePt" dir="t"/>
            </a:scene3d>
            <a:sp3d contourW="12700"/>
          </a:bodyPr>
          <a:lstStyle/>
          <a:p>
            <a:pPr marL="0" lvl="1" algn="ctr"/>
            <a:r>
              <a:rPr lang="en-US" altLang="zh-CN" sz="1600" dirty="0">
                <a:latin typeface="Century Gothic" panose="020B0502020202020204" pitchFamily="34" charset="0"/>
                <a:ea typeface="微软雅黑" panose="020B0503020204020204" pitchFamily="34" charset="-122"/>
              </a:rPr>
              <a:t>NO.03</a:t>
            </a:r>
            <a:endParaRPr lang="zh-CN" altLang="en-US" sz="1600" dirty="0">
              <a:latin typeface="Century Gothic" panose="020B0502020202020204" pitchFamily="34" charset="0"/>
              <a:ea typeface="微软雅黑" panose="020B0503020204020204" pitchFamily="34" charset="-122"/>
            </a:endParaRPr>
          </a:p>
        </p:txBody>
      </p:sp>
      <p:sp>
        <p:nvSpPr>
          <p:cNvPr id="17" name="PA-文本框 8">
            <a:extLst>
              <a:ext uri="{FF2B5EF4-FFF2-40B4-BE49-F238E27FC236}">
                <a16:creationId xmlns:a16="http://schemas.microsoft.com/office/drawing/2014/main" xmlns:p14="http://schemas.microsoft.com/office/powerpoint/2010/main" xmlns="" id="{4CB9336A-C56F-474F-93E6-B79B206DE3F5}"/>
              </a:ext>
            </a:extLst>
          </p:cNvPr>
          <p:cNvSpPr txBox="1"/>
          <p:nvPr>
            <p:custDataLst>
              <p:tags r:id="rId4"/>
            </p:custDataLst>
          </p:nvPr>
        </p:nvSpPr>
        <p:spPr>
          <a:xfrm>
            <a:off x="6354018" y="4651714"/>
            <a:ext cx="898552" cy="338554"/>
          </a:xfrm>
          <a:prstGeom prst="rect">
            <a:avLst/>
          </a:prstGeom>
          <a:noFill/>
        </p:spPr>
        <p:txBody>
          <a:bodyPr wrap="square" rtlCol="0">
            <a:spAutoFit/>
            <a:scene3d>
              <a:camera prst="orthographicFront"/>
              <a:lightRig rig="threePt" dir="t"/>
            </a:scene3d>
            <a:sp3d contourW="12700"/>
          </a:bodyPr>
          <a:lstStyle/>
          <a:p>
            <a:pPr marL="0" lvl="1" algn="ctr"/>
            <a:r>
              <a:rPr lang="en-US" altLang="zh-CN" sz="1600" dirty="0">
                <a:latin typeface="Century Gothic" panose="020B0502020202020204" pitchFamily="34" charset="0"/>
                <a:ea typeface="微软雅黑" panose="020B0503020204020204" pitchFamily="34" charset="-122"/>
              </a:rPr>
              <a:t>NO.04</a:t>
            </a:r>
            <a:endParaRPr lang="zh-CN" altLang="en-US" sz="1600" dirty="0">
              <a:latin typeface="Century Gothic" panose="020B0502020202020204" pitchFamily="34" charset="0"/>
              <a:ea typeface="微软雅黑" panose="020B0503020204020204" pitchFamily="34" charset="-122"/>
            </a:endParaRPr>
          </a:p>
        </p:txBody>
      </p:sp>
      <p:sp>
        <p:nvSpPr>
          <p:cNvPr id="18" name="PA-文本框 8">
            <a:extLst>
              <a:ext uri="{FF2B5EF4-FFF2-40B4-BE49-F238E27FC236}">
                <a16:creationId xmlns:a16="http://schemas.microsoft.com/office/drawing/2014/main" xmlns:p14="http://schemas.microsoft.com/office/powerpoint/2010/main" xmlns="" id="{B6611358-1A49-4FF3-929B-A108038F1191}"/>
              </a:ext>
            </a:extLst>
          </p:cNvPr>
          <p:cNvSpPr txBox="1"/>
          <p:nvPr>
            <p:custDataLst>
              <p:tags r:id="rId5"/>
            </p:custDataLst>
          </p:nvPr>
        </p:nvSpPr>
        <p:spPr>
          <a:xfrm>
            <a:off x="7823450" y="4651714"/>
            <a:ext cx="898552" cy="338554"/>
          </a:xfrm>
          <a:prstGeom prst="rect">
            <a:avLst/>
          </a:prstGeom>
          <a:noFill/>
        </p:spPr>
        <p:txBody>
          <a:bodyPr wrap="square" rtlCol="0">
            <a:spAutoFit/>
            <a:scene3d>
              <a:camera prst="orthographicFront"/>
              <a:lightRig rig="threePt" dir="t"/>
            </a:scene3d>
            <a:sp3d contourW="12700"/>
          </a:bodyPr>
          <a:lstStyle/>
          <a:p>
            <a:pPr marL="0" lvl="1" algn="ctr"/>
            <a:r>
              <a:rPr lang="en-US" altLang="zh-CN" sz="1600" dirty="0">
                <a:latin typeface="Century Gothic" panose="020B0502020202020204" pitchFamily="34" charset="0"/>
                <a:ea typeface="微软雅黑" panose="020B0503020204020204" pitchFamily="34" charset="-122"/>
              </a:rPr>
              <a:t>NO.05</a:t>
            </a:r>
            <a:endParaRPr lang="zh-CN" altLang="en-US" sz="1600" dirty="0">
              <a:latin typeface="Century Gothic" panose="020B0502020202020204" pitchFamily="34" charset="0"/>
              <a:ea typeface="微软雅黑" panose="020B0503020204020204" pitchFamily="34" charset="-122"/>
            </a:endParaRPr>
          </a:p>
        </p:txBody>
      </p:sp>
      <p:sp>
        <p:nvSpPr>
          <p:cNvPr id="19" name="PA-文本框 8">
            <a:extLst>
              <a:ext uri="{FF2B5EF4-FFF2-40B4-BE49-F238E27FC236}">
                <a16:creationId xmlns:a16="http://schemas.microsoft.com/office/drawing/2014/main" xmlns:p14="http://schemas.microsoft.com/office/powerpoint/2010/main" xmlns="" id="{968F368A-833D-44BC-854A-941E86E26D57}"/>
              </a:ext>
            </a:extLst>
          </p:cNvPr>
          <p:cNvSpPr txBox="1"/>
          <p:nvPr>
            <p:custDataLst>
              <p:tags r:id="rId6"/>
            </p:custDataLst>
          </p:nvPr>
        </p:nvSpPr>
        <p:spPr>
          <a:xfrm>
            <a:off x="9292882" y="4651714"/>
            <a:ext cx="898552" cy="338554"/>
          </a:xfrm>
          <a:prstGeom prst="rect">
            <a:avLst/>
          </a:prstGeom>
          <a:noFill/>
        </p:spPr>
        <p:txBody>
          <a:bodyPr wrap="square" rtlCol="0">
            <a:spAutoFit/>
            <a:scene3d>
              <a:camera prst="orthographicFront"/>
              <a:lightRig rig="threePt" dir="t"/>
            </a:scene3d>
            <a:sp3d contourW="12700"/>
          </a:bodyPr>
          <a:lstStyle/>
          <a:p>
            <a:pPr marL="0" lvl="1" algn="ctr"/>
            <a:r>
              <a:rPr lang="en-US" altLang="zh-CN" sz="1600" dirty="0">
                <a:latin typeface="Century Gothic" panose="020B0502020202020204" pitchFamily="34" charset="0"/>
                <a:ea typeface="微软雅黑" panose="020B0503020204020204" pitchFamily="34" charset="-122"/>
              </a:rPr>
              <a:t>NO.06</a:t>
            </a:r>
            <a:endParaRPr lang="zh-CN" altLang="en-US" sz="1600" dirty="0">
              <a:latin typeface="Century Gothic" panose="020B0502020202020204" pitchFamily="34" charset="0"/>
              <a:ea typeface="微软雅黑" panose="020B0503020204020204" pitchFamily="34" charset="-122"/>
            </a:endParaRPr>
          </a:p>
        </p:txBody>
      </p:sp>
      <p:sp>
        <p:nvSpPr>
          <p:cNvPr id="20" name="椭圆 19">
            <a:extLst>
              <a:ext uri="{FF2B5EF4-FFF2-40B4-BE49-F238E27FC236}">
                <a16:creationId xmlns:a16="http://schemas.microsoft.com/office/drawing/2014/main" xmlns:p14="http://schemas.microsoft.com/office/powerpoint/2010/main" xmlns="" id="{33844024-4A21-4E20-AE31-3F76EDAE9A95}"/>
              </a:ext>
            </a:extLst>
          </p:cNvPr>
          <p:cNvSpPr/>
          <p:nvPr/>
        </p:nvSpPr>
        <p:spPr>
          <a:xfrm>
            <a:off x="452533" y="334827"/>
            <a:ext cx="519654" cy="519654"/>
          </a:xfrm>
          <a:prstGeom prst="ellipse">
            <a:avLst/>
          </a:prstGeom>
          <a:solidFill>
            <a:srgbClr val="1B75D5"/>
          </a:soli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sp>
        <p:nvSpPr>
          <p:cNvPr id="21" name="椭圆 20">
            <a:extLst>
              <a:ext uri="{FF2B5EF4-FFF2-40B4-BE49-F238E27FC236}">
                <a16:creationId xmlns:a16="http://schemas.microsoft.com/office/drawing/2014/main" xmlns:p14="http://schemas.microsoft.com/office/powerpoint/2010/main" xmlns="" id="{FF89DD66-F1D7-45A8-ABC3-82F44587CBE6}"/>
              </a:ext>
            </a:extLst>
          </p:cNvPr>
          <p:cNvSpPr/>
          <p:nvPr/>
        </p:nvSpPr>
        <p:spPr>
          <a:xfrm>
            <a:off x="694696" y="334827"/>
            <a:ext cx="519654" cy="519654"/>
          </a:xfrm>
          <a:prstGeom prst="ellipse">
            <a:avLst/>
          </a:prstGeom>
          <a:gradFill flip="none" rotWithShape="1">
            <a:gsLst>
              <a:gs pos="0">
                <a:srgbClr val="FF5353">
                  <a:lumMod val="75000"/>
                </a:srgbClr>
              </a:gs>
              <a:gs pos="100000">
                <a:srgbClr val="FF5353"/>
              </a:gs>
            </a:gsLst>
            <a:lin ang="18900000" scaled="1"/>
            <a:tileRect/>
          </a:gra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sp>
        <p:nvSpPr>
          <p:cNvPr id="22" name="PA-文本框 8">
            <a:extLst>
              <a:ext uri="{FF2B5EF4-FFF2-40B4-BE49-F238E27FC236}">
                <a16:creationId xmlns:a16="http://schemas.microsoft.com/office/drawing/2014/main" xmlns:p14="http://schemas.microsoft.com/office/powerpoint/2010/main" xmlns="" id="{CD177703-3F45-4DBA-95CC-81D6341A0FDB}"/>
              </a:ext>
            </a:extLst>
          </p:cNvPr>
          <p:cNvSpPr txBox="1"/>
          <p:nvPr>
            <p:custDataLst>
              <p:tags r:id="rId7"/>
            </p:custDataLst>
          </p:nvPr>
        </p:nvSpPr>
        <p:spPr>
          <a:xfrm>
            <a:off x="1363807" y="353066"/>
            <a:ext cx="2339102" cy="523220"/>
          </a:xfrm>
          <a:prstGeom prst="rect">
            <a:avLst/>
          </a:prstGeom>
          <a:noFill/>
        </p:spPr>
        <p:txBody>
          <a:bodyPr wrap="none" rtlCol="0">
            <a:spAutoFit/>
            <a:scene3d>
              <a:camera prst="orthographicFront"/>
              <a:lightRig rig="threePt" dir="t"/>
            </a:scene3d>
            <a:sp3d contourW="12700"/>
          </a:bodyPr>
          <a:lstStyle/>
          <a:p>
            <a:r>
              <a:rPr lang="zh-CN" altLang="en-US" sz="2800" dirty="0">
                <a:latin typeface="微软雅黑" panose="020B0503020204020204" pitchFamily="34" charset="-122"/>
                <a:ea typeface="微软雅黑" panose="020B0503020204020204" pitchFamily="34" charset="-122"/>
              </a:rPr>
              <a:t>标题文字添加</a:t>
            </a:r>
          </a:p>
        </p:txBody>
      </p:sp>
      <p:sp>
        <p:nvSpPr>
          <p:cNvPr id="23" name="矩形 22">
            <a:extLst>
              <a:ext uri="{FF2B5EF4-FFF2-40B4-BE49-F238E27FC236}">
                <a16:creationId xmlns:a16="http://schemas.microsoft.com/office/drawing/2014/main" xmlns:p14="http://schemas.microsoft.com/office/powerpoint/2010/main" xmlns="" id="{4B88AF67-A950-44C2-92B4-694EEBB7047A}"/>
              </a:ext>
            </a:extLst>
          </p:cNvPr>
          <p:cNvSpPr/>
          <p:nvPr/>
        </p:nvSpPr>
        <p:spPr bwMode="auto">
          <a:xfrm>
            <a:off x="3768111" y="416416"/>
            <a:ext cx="4493629" cy="396519"/>
          </a:xfrm>
          <a:prstGeom prst="rect">
            <a:avLst/>
          </a:prstGeom>
        </p:spPr>
        <p:txBody>
          <a:bodyPr wrap="square">
            <a:spAutoFit/>
            <a:scene3d>
              <a:camera prst="orthographicFront"/>
              <a:lightRig rig="threePt" dir="t"/>
            </a:scene3d>
            <a:sp3d contourW="12700"/>
          </a:bodyPr>
          <a:lstStyle/>
          <a:p>
            <a:pPr>
              <a:lnSpc>
                <a:spcPct val="130000"/>
              </a:lnSpc>
              <a:defRPr/>
            </a:pPr>
            <a:r>
              <a:rPr lang="zh-CN" altLang="en-US" sz="800" dirty="0">
                <a:solidFill>
                  <a:schemeClr val="bg1">
                    <a:lumMod val="75000"/>
                  </a:schemeClr>
                </a:solidFill>
                <a:latin typeface="Century Gothic" panose="020B0502020202020204" pitchFamily="34" charset="0"/>
                <a:ea typeface="+mj-ea"/>
              </a:rPr>
              <a:t>设计源于生活，生活因设计而改变，在生活中追求艺术之美的存在设计源于生活，生活因设计而改变，在生活中追求艺术之美的存在设计源于生活</a:t>
            </a:r>
          </a:p>
        </p:txBody>
      </p:sp>
      <p:sp>
        <p:nvSpPr>
          <p:cNvPr id="24" name="PA-文本框 8">
            <a:extLst>
              <a:ext uri="{FF2B5EF4-FFF2-40B4-BE49-F238E27FC236}">
                <a16:creationId xmlns:a16="http://schemas.microsoft.com/office/drawing/2014/main" xmlns:p14="http://schemas.microsoft.com/office/powerpoint/2010/main" xmlns="" id="{B867922E-857A-4E90-BE76-541D794112AD}"/>
              </a:ext>
            </a:extLst>
          </p:cNvPr>
          <p:cNvSpPr txBox="1"/>
          <p:nvPr>
            <p:custDataLst>
              <p:tags r:id="rId8"/>
            </p:custDataLst>
          </p:nvPr>
        </p:nvSpPr>
        <p:spPr>
          <a:xfrm>
            <a:off x="784371" y="365766"/>
            <a:ext cx="357790" cy="461665"/>
          </a:xfrm>
          <a:prstGeom prst="rect">
            <a:avLst/>
          </a:prstGeom>
          <a:noFill/>
        </p:spPr>
        <p:txBody>
          <a:bodyPr wrap="none" rtlCol="0">
            <a:spAutoFit/>
            <a:scene3d>
              <a:camera prst="orthographicFront"/>
              <a:lightRig rig="threePt" dir="t"/>
            </a:scene3d>
            <a:sp3d contourW="12700"/>
          </a:bodyPr>
          <a:lstStyle/>
          <a:p>
            <a:pPr algn="ctr"/>
            <a:r>
              <a:rPr lang="en-US" altLang="zh-CN" sz="2400" b="1" dirty="0">
                <a:solidFill>
                  <a:schemeClr val="bg1"/>
                </a:solidFill>
                <a:latin typeface="Century Gothic" panose="020B0502020202020204" pitchFamily="34" charset="0"/>
                <a:ea typeface="微软雅黑" panose="020B0503020204020204" pitchFamily="34" charset="-122"/>
              </a:rPr>
              <a:t>3</a:t>
            </a:r>
            <a:endParaRPr lang="zh-CN" altLang="en-US" sz="2400" b="1" dirty="0">
              <a:solidFill>
                <a:schemeClr val="bg1"/>
              </a:solidFill>
              <a:latin typeface="Century Gothic" panose="020B0502020202020204" pitchFamily="34" charset="0"/>
              <a:ea typeface="微软雅黑" panose="020B0503020204020204" pitchFamily="34" charset="-122"/>
            </a:endParaRPr>
          </a:p>
        </p:txBody>
      </p:sp>
    </p:spTree>
    <p:extLst>
      <p:ext uri="{BB962C8B-B14F-4D97-AF65-F5344CB8AC3E}">
        <p14:creationId xmlns:p14="http://schemas.microsoft.com/office/powerpoint/2010/main" val="3407720200"/>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0-#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0-#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0-#ppt_w/2"/>
                                          </p:val>
                                        </p:tav>
                                        <p:tav tm="100000">
                                          <p:val>
                                            <p:strVal val="#ppt_x"/>
                                          </p:val>
                                        </p:tav>
                                      </p:tavLst>
                                    </p:anim>
                                    <p:anim calcmode="lin" valueType="num">
                                      <p:cBhvr additive="base">
                                        <p:cTn id="24" dur="500" fill="hold"/>
                                        <p:tgtEl>
                                          <p:spTgt spid="17"/>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0-#ppt_w/2"/>
                                          </p:val>
                                        </p:tav>
                                        <p:tav tm="100000">
                                          <p:val>
                                            <p:strVal val="#ppt_x"/>
                                          </p:val>
                                        </p:tav>
                                      </p:tavLst>
                                    </p:anim>
                                    <p:anim calcmode="lin" valueType="num">
                                      <p:cBhvr additive="base">
                                        <p:cTn id="28" dur="500" fill="hold"/>
                                        <p:tgtEl>
                                          <p:spTgt spid="18"/>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0-#ppt_w/2"/>
                                          </p:val>
                                        </p:tav>
                                        <p:tav tm="100000">
                                          <p:val>
                                            <p:strVal val="#ppt_x"/>
                                          </p:val>
                                        </p:tav>
                                      </p:tavLst>
                                    </p:anim>
                                    <p:anim calcmode="lin" valueType="num">
                                      <p:cBhvr additive="base">
                                        <p:cTn id="32" dur="500" fill="hold"/>
                                        <p:tgtEl>
                                          <p:spTgt spid="19"/>
                                        </p:tgtEl>
                                        <p:attrNameLst>
                                          <p:attrName>ppt_y</p:attrName>
                                        </p:attrNameLst>
                                      </p:cBhvr>
                                      <p:tavLst>
                                        <p:tav tm="0">
                                          <p:val>
                                            <p:strVal val="#ppt_y"/>
                                          </p:val>
                                        </p:tav>
                                        <p:tav tm="100000">
                                          <p:val>
                                            <p:strVal val="#ppt_y"/>
                                          </p:val>
                                        </p:tav>
                                      </p:tavLst>
                                    </p:anim>
                                  </p:childTnLst>
                                </p:cTn>
                              </p:par>
                            </p:childTnLst>
                          </p:cTn>
                        </p:par>
                        <p:par>
                          <p:cTn id="33" fill="hold">
                            <p:stCondLst>
                              <p:cond delay="1000"/>
                            </p:stCondLst>
                            <p:childTnLst>
                              <p:par>
                                <p:cTn id="34" presetID="22" presetClass="entr" presetSubtype="1" fill="hold"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up)">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c="http://schemas.openxmlformats.org/drawingml/2006/chart" xmlns:p14="http://schemas.microsoft.com/office/powerpoint/2010/main" xmlns="" id="{F52C5136-B752-4C03-B40A-66B038A76DAE}"/>
              </a:ext>
            </a:extLst>
          </p:cNvPr>
          <p:cNvGrpSpPr/>
          <p:nvPr/>
        </p:nvGrpSpPr>
        <p:grpSpPr>
          <a:xfrm>
            <a:off x="6295352" y="2389052"/>
            <a:ext cx="4658443" cy="1164186"/>
            <a:chOff x="7576976" y="2947217"/>
            <a:chExt cx="4658443" cy="1164186"/>
          </a:xfrm>
        </p:grpSpPr>
        <p:sp>
          <p:nvSpPr>
            <p:cNvPr id="3" name="矩形 2">
              <a:extLst>
                <a:ext uri="{FF2B5EF4-FFF2-40B4-BE49-F238E27FC236}">
                  <a16:creationId xmlns:a16="http://schemas.microsoft.com/office/drawing/2014/main" xmlns:c="http://schemas.openxmlformats.org/drawingml/2006/chart" xmlns:p14="http://schemas.microsoft.com/office/powerpoint/2010/main" xmlns="" id="{724EB5D1-7CE7-4677-8134-A208F1436D8C}"/>
                </a:ext>
              </a:extLst>
            </p:cNvPr>
            <p:cNvSpPr/>
            <p:nvPr/>
          </p:nvSpPr>
          <p:spPr bwMode="auto">
            <a:xfrm>
              <a:off x="7576976" y="3322726"/>
              <a:ext cx="4658443" cy="788677"/>
            </a:xfrm>
            <a:prstGeom prst="rect">
              <a:avLst/>
            </a:prstGeom>
          </p:spPr>
          <p:txBody>
            <a:bodyPr wrap="square">
              <a:spAutoFit/>
              <a:scene3d>
                <a:camera prst="orthographicFront"/>
                <a:lightRig rig="threePt" dir="t"/>
              </a:scene3d>
              <a:sp3d contourW="12700"/>
            </a:bodyPr>
            <a:lstStyle/>
            <a:p>
              <a:pPr>
                <a:lnSpc>
                  <a:spcPct val="130000"/>
                </a:lnSpc>
                <a:defRPr/>
              </a:pPr>
              <a:r>
                <a:rPr lang="zh-CN" altLang="en-US" sz="1200" dirty="0">
                  <a:solidFill>
                    <a:schemeClr val="bg1">
                      <a:lumMod val="50000"/>
                    </a:schemeClr>
                  </a:solidFill>
                  <a:latin typeface="Century Gothic" panose="020B0502020202020204" pitchFamily="34" charset="0"/>
                  <a:ea typeface="+mj-ea"/>
                </a:rPr>
                <a:t>设计源于生活，生活因设计而改变在生活中追求艺术之美的存在设计源于生活生活因设计而改变，在生活中追求艺术之美的存在设计源于生活设计源于生活</a:t>
              </a:r>
            </a:p>
          </p:txBody>
        </p:sp>
        <p:sp>
          <p:nvSpPr>
            <p:cNvPr id="4" name="PA-文本框 8">
              <a:extLst>
                <a:ext uri="{FF2B5EF4-FFF2-40B4-BE49-F238E27FC236}">
                  <a16:creationId xmlns:a16="http://schemas.microsoft.com/office/drawing/2014/main" xmlns:c="http://schemas.openxmlformats.org/drawingml/2006/chart" xmlns:p14="http://schemas.microsoft.com/office/powerpoint/2010/main" xmlns="" id="{16F827E1-2F5D-4009-A776-DB868B69B45F}"/>
                </a:ext>
              </a:extLst>
            </p:cNvPr>
            <p:cNvSpPr txBox="1"/>
            <p:nvPr>
              <p:custDataLst>
                <p:tags r:id="rId5"/>
              </p:custDataLst>
            </p:nvPr>
          </p:nvSpPr>
          <p:spPr>
            <a:xfrm>
              <a:off x="7576978" y="2947217"/>
              <a:ext cx="1723549" cy="400110"/>
            </a:xfrm>
            <a:prstGeom prst="rect">
              <a:avLst/>
            </a:prstGeom>
            <a:noFill/>
          </p:spPr>
          <p:txBody>
            <a:bodyPr wrap="none" rtlCol="0">
              <a:spAutoFit/>
              <a:scene3d>
                <a:camera prst="orthographicFront"/>
                <a:lightRig rig="threePt" dir="t"/>
              </a:scene3d>
              <a:sp3d contourW="12700"/>
            </a:bodyPr>
            <a:lstStyle/>
            <a:p>
              <a:r>
                <a:rPr lang="zh-CN" altLang="en-US" sz="2000" dirty="0">
                  <a:latin typeface="微软雅黑" panose="020B0503020204020204" pitchFamily="34" charset="-122"/>
                  <a:ea typeface="微软雅黑" panose="020B0503020204020204" pitchFamily="34" charset="-122"/>
                </a:rPr>
                <a:t>标题文字添加</a:t>
              </a:r>
            </a:p>
          </p:txBody>
        </p:sp>
      </p:grpSp>
      <p:grpSp>
        <p:nvGrpSpPr>
          <p:cNvPr id="32" name="组合 31">
            <a:extLst>
              <a:ext uri="{FF2B5EF4-FFF2-40B4-BE49-F238E27FC236}">
                <a16:creationId xmlns:a16="http://schemas.microsoft.com/office/drawing/2014/main" xmlns:c="http://schemas.openxmlformats.org/drawingml/2006/chart" xmlns:p14="http://schemas.microsoft.com/office/powerpoint/2010/main" xmlns="" id="{9F564E5B-F3C6-4AE0-B813-343694DE6E24}"/>
              </a:ext>
            </a:extLst>
          </p:cNvPr>
          <p:cNvGrpSpPr/>
          <p:nvPr/>
        </p:nvGrpSpPr>
        <p:grpSpPr>
          <a:xfrm>
            <a:off x="7001629" y="4025581"/>
            <a:ext cx="3914066" cy="530544"/>
            <a:chOff x="7001629" y="4025581"/>
            <a:chExt cx="3914066" cy="530544"/>
          </a:xfrm>
        </p:grpSpPr>
        <p:sp>
          <p:nvSpPr>
            <p:cNvPr id="6" name="矩形 5">
              <a:extLst>
                <a:ext uri="{FF2B5EF4-FFF2-40B4-BE49-F238E27FC236}">
                  <a16:creationId xmlns:a16="http://schemas.microsoft.com/office/drawing/2014/main" xmlns:c="http://schemas.openxmlformats.org/drawingml/2006/chart" xmlns:p14="http://schemas.microsoft.com/office/powerpoint/2010/main" xmlns="" id="{8F695FBB-5EB3-42A1-B9FA-664010CE271D}"/>
                </a:ext>
              </a:extLst>
            </p:cNvPr>
            <p:cNvSpPr/>
            <p:nvPr/>
          </p:nvSpPr>
          <p:spPr bwMode="auto">
            <a:xfrm>
              <a:off x="7001629" y="4283615"/>
              <a:ext cx="3914066" cy="272510"/>
            </a:xfrm>
            <a:prstGeom prst="rect">
              <a:avLst/>
            </a:prstGeom>
          </p:spPr>
          <p:txBody>
            <a:bodyPr wrap="square">
              <a:spAutoFit/>
              <a:scene3d>
                <a:camera prst="orthographicFront"/>
                <a:lightRig rig="threePt" dir="t"/>
              </a:scene3d>
              <a:sp3d contourW="12700"/>
            </a:bodyPr>
            <a:lstStyle/>
            <a:p>
              <a:pPr>
                <a:lnSpc>
                  <a:spcPct val="130000"/>
                </a:lnSpc>
                <a:defRPr/>
              </a:pPr>
              <a:r>
                <a:rPr lang="zh-CN" altLang="en-US" sz="1000" dirty="0">
                  <a:solidFill>
                    <a:schemeClr val="bg1">
                      <a:lumMod val="50000"/>
                    </a:schemeClr>
                  </a:solidFill>
                  <a:latin typeface="Century Gothic" panose="020B0502020202020204" pitchFamily="34" charset="0"/>
                  <a:ea typeface="+mj-ea"/>
                </a:rPr>
                <a:t>设计源于生活，生活因设计而改变，在生活中追求艺术之美的存在</a:t>
              </a:r>
            </a:p>
          </p:txBody>
        </p:sp>
        <p:sp>
          <p:nvSpPr>
            <p:cNvPr id="7" name="PA-文本框 8">
              <a:extLst>
                <a:ext uri="{FF2B5EF4-FFF2-40B4-BE49-F238E27FC236}">
                  <a16:creationId xmlns:a16="http://schemas.microsoft.com/office/drawing/2014/main" xmlns:c="http://schemas.openxmlformats.org/drawingml/2006/chart" xmlns:p14="http://schemas.microsoft.com/office/powerpoint/2010/main" xmlns="" id="{4B951F57-AA92-45F3-8698-D8E2A40AB0A8}"/>
                </a:ext>
              </a:extLst>
            </p:cNvPr>
            <p:cNvSpPr txBox="1"/>
            <p:nvPr>
              <p:custDataLst>
                <p:tags r:id="rId4"/>
              </p:custDataLst>
            </p:nvPr>
          </p:nvSpPr>
          <p:spPr>
            <a:xfrm>
              <a:off x="7001630" y="4025581"/>
              <a:ext cx="902811" cy="307777"/>
            </a:xfrm>
            <a:prstGeom prst="rect">
              <a:avLst/>
            </a:prstGeom>
            <a:noFill/>
          </p:spPr>
          <p:txBody>
            <a:bodyPr wrap="none" rtlCol="0">
              <a:spAutoFit/>
              <a:scene3d>
                <a:camera prst="orthographicFront"/>
                <a:lightRig rig="threePt" dir="t"/>
              </a:scene3d>
              <a:sp3d contourW="12700"/>
            </a:bodyPr>
            <a:lstStyle/>
            <a:p>
              <a:r>
                <a:rPr lang="zh-CN" altLang="en-US" sz="1400" dirty="0">
                  <a:latin typeface="微软雅黑" panose="020B0503020204020204" pitchFamily="34" charset="-122"/>
                  <a:ea typeface="微软雅黑" panose="020B0503020204020204" pitchFamily="34" charset="-122"/>
                </a:rPr>
                <a:t>文字添加</a:t>
              </a:r>
            </a:p>
          </p:txBody>
        </p:sp>
      </p:grpSp>
      <p:sp>
        <p:nvSpPr>
          <p:cNvPr id="30" name="椭圆 7">
            <a:extLst>
              <a:ext uri="{FF2B5EF4-FFF2-40B4-BE49-F238E27FC236}">
                <a16:creationId xmlns:a16="http://schemas.microsoft.com/office/drawing/2014/main" xmlns:c="http://schemas.openxmlformats.org/drawingml/2006/chart" xmlns:p14="http://schemas.microsoft.com/office/powerpoint/2010/main" xmlns="" id="{7769A8E2-9E8F-47DA-B2EC-DB85CFEF6ACC}"/>
              </a:ext>
            </a:extLst>
          </p:cNvPr>
          <p:cNvSpPr/>
          <p:nvPr/>
        </p:nvSpPr>
        <p:spPr>
          <a:xfrm>
            <a:off x="6383192" y="4030811"/>
            <a:ext cx="519654" cy="508538"/>
          </a:xfrm>
          <a:custGeom>
            <a:avLst/>
            <a:gdLst>
              <a:gd name="T0" fmla="*/ 3915 w 4537"/>
              <a:gd name="T1" fmla="*/ 1659 h 4447"/>
              <a:gd name="T2" fmla="*/ 3838 w 4537"/>
              <a:gd name="T3" fmla="*/ 1476 h 4447"/>
              <a:gd name="T4" fmla="*/ 4033 w 4537"/>
              <a:gd name="T5" fmla="*/ 808 h 4447"/>
              <a:gd name="T6" fmla="*/ 3695 w 4537"/>
              <a:gd name="T7" fmla="*/ 478 h 4447"/>
              <a:gd name="T8" fmla="*/ 3662 w 4537"/>
              <a:gd name="T9" fmla="*/ 450 h 4447"/>
              <a:gd name="T10" fmla="*/ 3623 w 4537"/>
              <a:gd name="T11" fmla="*/ 450 h 4447"/>
              <a:gd name="T12" fmla="*/ 3027 w 4537"/>
              <a:gd name="T13" fmla="*/ 683 h 4447"/>
              <a:gd name="T14" fmla="*/ 2837 w 4537"/>
              <a:gd name="T15" fmla="*/ 606 h 4447"/>
              <a:gd name="T16" fmla="*/ 2496 w 4537"/>
              <a:gd name="T17" fmla="*/ 1 h 4447"/>
              <a:gd name="T18" fmla="*/ 2020 w 4537"/>
              <a:gd name="T19" fmla="*/ 1 h 4447"/>
              <a:gd name="T20" fmla="*/ 1694 w 4537"/>
              <a:gd name="T21" fmla="*/ 609 h 4447"/>
              <a:gd name="T22" fmla="*/ 1505 w 4537"/>
              <a:gd name="T23" fmla="*/ 685 h 4447"/>
              <a:gd name="T24" fmla="*/ 899 w 4537"/>
              <a:gd name="T25" fmla="*/ 464 h 4447"/>
              <a:gd name="T26" fmla="*/ 854 w 4537"/>
              <a:gd name="T27" fmla="*/ 466 h 4447"/>
              <a:gd name="T28" fmla="*/ 491 w 4537"/>
              <a:gd name="T29" fmla="*/ 822 h 4447"/>
              <a:gd name="T30" fmla="*/ 696 w 4537"/>
              <a:gd name="T31" fmla="*/ 1481 h 4447"/>
              <a:gd name="T32" fmla="*/ 619 w 4537"/>
              <a:gd name="T33" fmla="*/ 1664 h 4447"/>
              <a:gd name="T34" fmla="*/ 0 w 4537"/>
              <a:gd name="T35" fmla="*/ 1999 h 4447"/>
              <a:gd name="T36" fmla="*/ 0 w 4537"/>
              <a:gd name="T37" fmla="*/ 2467 h 4447"/>
              <a:gd name="T38" fmla="*/ 621 w 4537"/>
              <a:gd name="T39" fmla="*/ 2789 h 4447"/>
              <a:gd name="T40" fmla="*/ 698 w 4537"/>
              <a:gd name="T41" fmla="*/ 2971 h 4447"/>
              <a:gd name="T42" fmla="*/ 503 w 4537"/>
              <a:gd name="T43" fmla="*/ 3638 h 4447"/>
              <a:gd name="T44" fmla="*/ 841 w 4537"/>
              <a:gd name="T45" fmla="*/ 3969 h 4447"/>
              <a:gd name="T46" fmla="*/ 874 w 4537"/>
              <a:gd name="T47" fmla="*/ 3998 h 4447"/>
              <a:gd name="T48" fmla="*/ 914 w 4537"/>
              <a:gd name="T49" fmla="*/ 3998 h 4447"/>
              <a:gd name="T50" fmla="*/ 1510 w 4537"/>
              <a:gd name="T51" fmla="*/ 3764 h 4447"/>
              <a:gd name="T52" fmla="*/ 1698 w 4537"/>
              <a:gd name="T53" fmla="*/ 3841 h 4447"/>
              <a:gd name="T54" fmla="*/ 2040 w 4537"/>
              <a:gd name="T55" fmla="*/ 4446 h 4447"/>
              <a:gd name="T56" fmla="*/ 2517 w 4537"/>
              <a:gd name="T57" fmla="*/ 4446 h 4447"/>
              <a:gd name="T58" fmla="*/ 2843 w 4537"/>
              <a:gd name="T59" fmla="*/ 3839 h 4447"/>
              <a:gd name="T60" fmla="*/ 3032 w 4537"/>
              <a:gd name="T61" fmla="*/ 3762 h 4447"/>
              <a:gd name="T62" fmla="*/ 3637 w 4537"/>
              <a:gd name="T63" fmla="*/ 3983 h 4447"/>
              <a:gd name="T64" fmla="*/ 3682 w 4537"/>
              <a:gd name="T65" fmla="*/ 3982 h 4447"/>
              <a:gd name="T66" fmla="*/ 4048 w 4537"/>
              <a:gd name="T67" fmla="*/ 3623 h 4447"/>
              <a:gd name="T68" fmla="*/ 3841 w 4537"/>
              <a:gd name="T69" fmla="*/ 2966 h 4447"/>
              <a:gd name="T70" fmla="*/ 3917 w 4537"/>
              <a:gd name="T71" fmla="*/ 2783 h 4447"/>
              <a:gd name="T72" fmla="*/ 4537 w 4537"/>
              <a:gd name="T73" fmla="*/ 2447 h 4447"/>
              <a:gd name="T74" fmla="*/ 4537 w 4537"/>
              <a:gd name="T75" fmla="*/ 1980 h 4447"/>
              <a:gd name="T76" fmla="*/ 3915 w 4537"/>
              <a:gd name="T77" fmla="*/ 1659 h 4447"/>
              <a:gd name="T78" fmla="*/ 2268 w 4537"/>
              <a:gd name="T79" fmla="*/ 3001 h 4447"/>
              <a:gd name="T80" fmla="*/ 1475 w 4537"/>
              <a:gd name="T81" fmla="*/ 2223 h 4447"/>
              <a:gd name="T82" fmla="*/ 2268 w 4537"/>
              <a:gd name="T83" fmla="*/ 1446 h 4447"/>
              <a:gd name="T84" fmla="*/ 3061 w 4537"/>
              <a:gd name="T85" fmla="*/ 2223 h 4447"/>
              <a:gd name="T86" fmla="*/ 2268 w 4537"/>
              <a:gd name="T87" fmla="*/ 3001 h 4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37" h="4447">
                <a:moveTo>
                  <a:pt x="3915" y="1659"/>
                </a:moveTo>
                <a:lnTo>
                  <a:pt x="3838" y="1476"/>
                </a:lnTo>
                <a:cubicBezTo>
                  <a:pt x="4102" y="878"/>
                  <a:pt x="4085" y="860"/>
                  <a:pt x="4033" y="808"/>
                </a:cubicBezTo>
                <a:lnTo>
                  <a:pt x="3695" y="478"/>
                </a:lnTo>
                <a:lnTo>
                  <a:pt x="3662" y="450"/>
                </a:lnTo>
                <a:lnTo>
                  <a:pt x="3623" y="450"/>
                </a:lnTo>
                <a:cubicBezTo>
                  <a:pt x="3602" y="450"/>
                  <a:pt x="3540" y="450"/>
                  <a:pt x="3027" y="683"/>
                </a:cubicBezTo>
                <a:lnTo>
                  <a:pt x="2837" y="606"/>
                </a:lnTo>
                <a:cubicBezTo>
                  <a:pt x="2593" y="1"/>
                  <a:pt x="2568" y="1"/>
                  <a:pt x="2496" y="1"/>
                </a:cubicBezTo>
                <a:lnTo>
                  <a:pt x="2020" y="1"/>
                </a:lnTo>
                <a:cubicBezTo>
                  <a:pt x="1948" y="1"/>
                  <a:pt x="1920" y="0"/>
                  <a:pt x="1694" y="609"/>
                </a:cubicBezTo>
                <a:lnTo>
                  <a:pt x="1505" y="685"/>
                </a:lnTo>
                <a:cubicBezTo>
                  <a:pt x="1158" y="538"/>
                  <a:pt x="954" y="464"/>
                  <a:pt x="899" y="464"/>
                </a:cubicBezTo>
                <a:lnTo>
                  <a:pt x="854" y="466"/>
                </a:lnTo>
                <a:lnTo>
                  <a:pt x="491" y="822"/>
                </a:lnTo>
                <a:cubicBezTo>
                  <a:pt x="436" y="874"/>
                  <a:pt x="416" y="892"/>
                  <a:pt x="696" y="1481"/>
                </a:cubicBezTo>
                <a:lnTo>
                  <a:pt x="619" y="1664"/>
                </a:lnTo>
                <a:cubicBezTo>
                  <a:pt x="0" y="1903"/>
                  <a:pt x="0" y="1926"/>
                  <a:pt x="0" y="1999"/>
                </a:cubicBezTo>
                <a:lnTo>
                  <a:pt x="0" y="2467"/>
                </a:lnTo>
                <a:cubicBezTo>
                  <a:pt x="0" y="2540"/>
                  <a:pt x="0" y="2566"/>
                  <a:pt x="621" y="2789"/>
                </a:cubicBezTo>
                <a:lnTo>
                  <a:pt x="698" y="2971"/>
                </a:lnTo>
                <a:cubicBezTo>
                  <a:pt x="434" y="3569"/>
                  <a:pt x="451" y="3587"/>
                  <a:pt x="503" y="3638"/>
                </a:cubicBezTo>
                <a:lnTo>
                  <a:pt x="841" y="3969"/>
                </a:lnTo>
                <a:lnTo>
                  <a:pt x="874" y="3998"/>
                </a:lnTo>
                <a:lnTo>
                  <a:pt x="914" y="3998"/>
                </a:lnTo>
                <a:cubicBezTo>
                  <a:pt x="934" y="3998"/>
                  <a:pt x="995" y="3998"/>
                  <a:pt x="1510" y="3764"/>
                </a:cubicBezTo>
                <a:lnTo>
                  <a:pt x="1698" y="3841"/>
                </a:lnTo>
                <a:cubicBezTo>
                  <a:pt x="1943" y="4447"/>
                  <a:pt x="1968" y="4446"/>
                  <a:pt x="2040" y="4446"/>
                </a:cubicBezTo>
                <a:lnTo>
                  <a:pt x="2517" y="4446"/>
                </a:lnTo>
                <a:cubicBezTo>
                  <a:pt x="2589" y="4446"/>
                  <a:pt x="2615" y="4446"/>
                  <a:pt x="2843" y="3839"/>
                </a:cubicBezTo>
                <a:lnTo>
                  <a:pt x="3032" y="3762"/>
                </a:lnTo>
                <a:cubicBezTo>
                  <a:pt x="3379" y="3909"/>
                  <a:pt x="3582" y="3983"/>
                  <a:pt x="3637" y="3983"/>
                </a:cubicBezTo>
                <a:lnTo>
                  <a:pt x="3682" y="3982"/>
                </a:lnTo>
                <a:lnTo>
                  <a:pt x="4048" y="3623"/>
                </a:lnTo>
                <a:cubicBezTo>
                  <a:pt x="4101" y="3571"/>
                  <a:pt x="4119" y="3552"/>
                  <a:pt x="3841" y="2966"/>
                </a:cubicBezTo>
                <a:lnTo>
                  <a:pt x="3917" y="2783"/>
                </a:lnTo>
                <a:cubicBezTo>
                  <a:pt x="4537" y="2544"/>
                  <a:pt x="4537" y="2519"/>
                  <a:pt x="4537" y="2447"/>
                </a:cubicBezTo>
                <a:lnTo>
                  <a:pt x="4537" y="1980"/>
                </a:lnTo>
                <a:cubicBezTo>
                  <a:pt x="4537" y="1906"/>
                  <a:pt x="4537" y="1881"/>
                  <a:pt x="3915" y="1659"/>
                </a:cubicBezTo>
                <a:close/>
                <a:moveTo>
                  <a:pt x="2268" y="3001"/>
                </a:moveTo>
                <a:cubicBezTo>
                  <a:pt x="1831" y="3001"/>
                  <a:pt x="1475" y="2652"/>
                  <a:pt x="1475" y="2223"/>
                </a:cubicBezTo>
                <a:cubicBezTo>
                  <a:pt x="1475" y="1794"/>
                  <a:pt x="1831" y="1446"/>
                  <a:pt x="2268" y="1446"/>
                </a:cubicBezTo>
                <a:cubicBezTo>
                  <a:pt x="2705" y="1446"/>
                  <a:pt x="3061" y="1795"/>
                  <a:pt x="3061" y="2223"/>
                </a:cubicBezTo>
                <a:cubicBezTo>
                  <a:pt x="3061" y="2652"/>
                  <a:pt x="2705" y="3001"/>
                  <a:pt x="2268" y="3001"/>
                </a:cubicBezTo>
                <a:close/>
              </a:path>
            </a:pathLst>
          </a:custGeom>
          <a:solidFill>
            <a:srgbClr val="1B75D5"/>
          </a:solidFill>
          <a:ln w="12700" cap="flat" cmpd="sng" algn="ctr">
            <a:noFill/>
            <a:prstDash val="solid"/>
            <a:miter lim="800000"/>
          </a:ln>
          <a:effectLst>
            <a:outerShdw blurRad="508000" dist="254000" dir="5400000" algn="tl" rotWithShape="0">
              <a:prstClr val="black">
                <a:alpha val="20000"/>
              </a:prst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endParaRPr lang="zh-CN" altLang="en-US" kern="0" dirty="0">
              <a:solidFill>
                <a:prstClr val="white"/>
              </a:solidFill>
              <a:latin typeface="Century Gothic" panose="020F0502020204030204"/>
              <a:ea typeface="微软雅黑"/>
            </a:endParaRPr>
          </a:p>
        </p:txBody>
      </p:sp>
      <p:graphicFrame>
        <p:nvGraphicFramePr>
          <p:cNvPr id="18" name="图表 17">
            <a:extLst>
              <a:ext uri="{FF2B5EF4-FFF2-40B4-BE49-F238E27FC236}">
                <a16:creationId xmlns:a16="http://schemas.microsoft.com/office/drawing/2014/main" xmlns:c="http://schemas.openxmlformats.org/drawingml/2006/chart" xmlns:p14="http://schemas.microsoft.com/office/powerpoint/2010/main" xmlns="" id="{888E33B0-EB40-4286-B69C-8C69F2BAB393}"/>
              </a:ext>
            </a:extLst>
          </p:cNvPr>
          <p:cNvGraphicFramePr/>
          <p:nvPr>
            <p:extLst>
              <p:ext uri="{D42A27DB-BD31-4B8C-83A1-F6EECF244321}">
                <p14:modId xmlns:p14="http://schemas.microsoft.com/office/powerpoint/2010/main" val="3515524096"/>
              </p:ext>
            </p:extLst>
          </p:nvPr>
        </p:nvGraphicFramePr>
        <p:xfrm>
          <a:off x="1055187" y="2389052"/>
          <a:ext cx="4791722" cy="3427548"/>
        </p:xfrm>
        <a:graphic>
          <a:graphicData uri="http://schemas.openxmlformats.org/drawingml/2006/chart">
            <c:chart xmlns:c="http://schemas.openxmlformats.org/drawingml/2006/chart" xmlns:r="http://schemas.openxmlformats.org/officeDocument/2006/relationships" r:id="rId8"/>
          </a:graphicData>
        </a:graphic>
      </p:graphicFrame>
      <p:grpSp>
        <p:nvGrpSpPr>
          <p:cNvPr id="33" name="组合 32">
            <a:extLst>
              <a:ext uri="{FF2B5EF4-FFF2-40B4-BE49-F238E27FC236}">
                <a16:creationId xmlns:a16="http://schemas.microsoft.com/office/drawing/2014/main" xmlns:c="http://schemas.openxmlformats.org/drawingml/2006/chart" xmlns:p14="http://schemas.microsoft.com/office/powerpoint/2010/main" xmlns="" id="{5D21B5D7-FE55-4439-942B-4B81CBE0DAE5}"/>
              </a:ext>
            </a:extLst>
          </p:cNvPr>
          <p:cNvGrpSpPr/>
          <p:nvPr/>
        </p:nvGrpSpPr>
        <p:grpSpPr>
          <a:xfrm>
            <a:off x="7001629" y="4889181"/>
            <a:ext cx="3914066" cy="530544"/>
            <a:chOff x="7001629" y="4889181"/>
            <a:chExt cx="3914066" cy="530544"/>
          </a:xfrm>
        </p:grpSpPr>
        <p:sp>
          <p:nvSpPr>
            <p:cNvPr id="20" name="矩形 19">
              <a:extLst>
                <a:ext uri="{FF2B5EF4-FFF2-40B4-BE49-F238E27FC236}">
                  <a16:creationId xmlns:a16="http://schemas.microsoft.com/office/drawing/2014/main" xmlns:c="http://schemas.openxmlformats.org/drawingml/2006/chart" xmlns:p14="http://schemas.microsoft.com/office/powerpoint/2010/main" xmlns="" id="{B38FDF57-8E42-42BE-80EB-AE040F0F91D0}"/>
                </a:ext>
              </a:extLst>
            </p:cNvPr>
            <p:cNvSpPr/>
            <p:nvPr/>
          </p:nvSpPr>
          <p:spPr bwMode="auto">
            <a:xfrm>
              <a:off x="7001629" y="5147215"/>
              <a:ext cx="3914066" cy="272510"/>
            </a:xfrm>
            <a:prstGeom prst="rect">
              <a:avLst/>
            </a:prstGeom>
          </p:spPr>
          <p:txBody>
            <a:bodyPr wrap="square">
              <a:spAutoFit/>
              <a:scene3d>
                <a:camera prst="orthographicFront"/>
                <a:lightRig rig="threePt" dir="t"/>
              </a:scene3d>
              <a:sp3d contourW="12700"/>
            </a:bodyPr>
            <a:lstStyle/>
            <a:p>
              <a:pPr>
                <a:lnSpc>
                  <a:spcPct val="130000"/>
                </a:lnSpc>
                <a:defRPr/>
              </a:pPr>
              <a:r>
                <a:rPr lang="zh-CN" altLang="en-US" sz="1000" dirty="0">
                  <a:solidFill>
                    <a:schemeClr val="bg1">
                      <a:lumMod val="50000"/>
                    </a:schemeClr>
                  </a:solidFill>
                  <a:latin typeface="Century Gothic" panose="020B0502020202020204" pitchFamily="34" charset="0"/>
                  <a:ea typeface="+mj-ea"/>
                </a:rPr>
                <a:t>设计源于生活，生活因设计而改变，在生活中追求艺术之美的存在</a:t>
              </a:r>
            </a:p>
          </p:txBody>
        </p:sp>
        <p:sp>
          <p:nvSpPr>
            <p:cNvPr id="21" name="PA-文本框 8">
              <a:extLst>
                <a:ext uri="{FF2B5EF4-FFF2-40B4-BE49-F238E27FC236}">
                  <a16:creationId xmlns:a16="http://schemas.microsoft.com/office/drawing/2014/main" xmlns:c="http://schemas.openxmlformats.org/drawingml/2006/chart" xmlns:p14="http://schemas.microsoft.com/office/powerpoint/2010/main" xmlns="" id="{94386DB7-26CE-4750-87E2-466DC63553FF}"/>
                </a:ext>
              </a:extLst>
            </p:cNvPr>
            <p:cNvSpPr txBox="1"/>
            <p:nvPr>
              <p:custDataLst>
                <p:tags r:id="rId3"/>
              </p:custDataLst>
            </p:nvPr>
          </p:nvSpPr>
          <p:spPr>
            <a:xfrm>
              <a:off x="7001630" y="4889181"/>
              <a:ext cx="902811" cy="307777"/>
            </a:xfrm>
            <a:prstGeom prst="rect">
              <a:avLst/>
            </a:prstGeom>
            <a:noFill/>
          </p:spPr>
          <p:txBody>
            <a:bodyPr wrap="none" rtlCol="0">
              <a:spAutoFit/>
              <a:scene3d>
                <a:camera prst="orthographicFront"/>
                <a:lightRig rig="threePt" dir="t"/>
              </a:scene3d>
              <a:sp3d contourW="12700"/>
            </a:bodyPr>
            <a:lstStyle/>
            <a:p>
              <a:r>
                <a:rPr lang="zh-CN" altLang="en-US" sz="1400" dirty="0">
                  <a:latin typeface="微软雅黑" panose="020B0503020204020204" pitchFamily="34" charset="-122"/>
                  <a:ea typeface="微软雅黑" panose="020B0503020204020204" pitchFamily="34" charset="-122"/>
                </a:rPr>
                <a:t>文字添加</a:t>
              </a:r>
            </a:p>
          </p:txBody>
        </p:sp>
      </p:grpSp>
      <p:sp>
        <p:nvSpPr>
          <p:cNvPr id="31" name="椭圆 21">
            <a:extLst>
              <a:ext uri="{FF2B5EF4-FFF2-40B4-BE49-F238E27FC236}">
                <a16:creationId xmlns:a16="http://schemas.microsoft.com/office/drawing/2014/main" xmlns:c="http://schemas.openxmlformats.org/drawingml/2006/chart" xmlns:p14="http://schemas.microsoft.com/office/powerpoint/2010/main" xmlns="" id="{778BD5DC-1FE9-4CBB-A6BF-A3F2DE624EB4}"/>
              </a:ext>
            </a:extLst>
          </p:cNvPr>
          <p:cNvSpPr/>
          <p:nvPr/>
        </p:nvSpPr>
        <p:spPr>
          <a:xfrm>
            <a:off x="6426195" y="4888853"/>
            <a:ext cx="433649" cy="519654"/>
          </a:xfrm>
          <a:custGeom>
            <a:avLst/>
            <a:gdLst>
              <a:gd name="connsiteX0" fmla="*/ 234347 w 506307"/>
              <a:gd name="connsiteY0" fmla="*/ 379219 h 606722"/>
              <a:gd name="connsiteX1" fmla="*/ 271960 w 506307"/>
              <a:gd name="connsiteY1" fmla="*/ 379219 h 606722"/>
              <a:gd name="connsiteX2" fmla="*/ 278451 w 506307"/>
              <a:gd name="connsiteY2" fmla="*/ 385705 h 606722"/>
              <a:gd name="connsiteX3" fmla="*/ 278451 w 506307"/>
              <a:gd name="connsiteY3" fmla="*/ 448520 h 606722"/>
              <a:gd name="connsiteX4" fmla="*/ 271960 w 506307"/>
              <a:gd name="connsiteY4" fmla="*/ 455006 h 606722"/>
              <a:gd name="connsiteX5" fmla="*/ 234347 w 506307"/>
              <a:gd name="connsiteY5" fmla="*/ 455006 h 606722"/>
              <a:gd name="connsiteX6" fmla="*/ 227856 w 506307"/>
              <a:gd name="connsiteY6" fmla="*/ 448520 h 606722"/>
              <a:gd name="connsiteX7" fmla="*/ 227856 w 506307"/>
              <a:gd name="connsiteY7" fmla="*/ 385705 h 606722"/>
              <a:gd name="connsiteX8" fmla="*/ 234347 w 506307"/>
              <a:gd name="connsiteY8" fmla="*/ 379219 h 606722"/>
              <a:gd name="connsiteX9" fmla="*/ 234331 w 506307"/>
              <a:gd name="connsiteY9" fmla="*/ 328645 h 606722"/>
              <a:gd name="connsiteX10" fmla="*/ 177194 w 506307"/>
              <a:gd name="connsiteY10" fmla="*/ 385700 h 606722"/>
              <a:gd name="connsiteX11" fmla="*/ 177194 w 506307"/>
              <a:gd name="connsiteY11" fmla="*/ 448532 h 606722"/>
              <a:gd name="connsiteX12" fmla="*/ 234331 w 506307"/>
              <a:gd name="connsiteY12" fmla="*/ 505587 h 606722"/>
              <a:gd name="connsiteX13" fmla="*/ 271977 w 506307"/>
              <a:gd name="connsiteY13" fmla="*/ 505587 h 606722"/>
              <a:gd name="connsiteX14" fmla="*/ 329113 w 506307"/>
              <a:gd name="connsiteY14" fmla="*/ 448532 h 606722"/>
              <a:gd name="connsiteX15" fmla="*/ 329113 w 506307"/>
              <a:gd name="connsiteY15" fmla="*/ 385700 h 606722"/>
              <a:gd name="connsiteX16" fmla="*/ 271977 w 506307"/>
              <a:gd name="connsiteY16" fmla="*/ 328645 h 606722"/>
              <a:gd name="connsiteX17" fmla="*/ 253109 w 506307"/>
              <a:gd name="connsiteY17" fmla="*/ 0 h 606722"/>
              <a:gd name="connsiteX18" fmla="*/ 430303 w 506307"/>
              <a:gd name="connsiteY18" fmla="*/ 176942 h 606722"/>
              <a:gd name="connsiteX19" fmla="*/ 430303 w 506307"/>
              <a:gd name="connsiteY19" fmla="*/ 252749 h 606722"/>
              <a:gd name="connsiteX20" fmla="*/ 480943 w 506307"/>
              <a:gd name="connsiteY20" fmla="*/ 252749 h 606722"/>
              <a:gd name="connsiteX21" fmla="*/ 506307 w 506307"/>
              <a:gd name="connsiteY21" fmla="*/ 278077 h 606722"/>
              <a:gd name="connsiteX22" fmla="*/ 506307 w 506307"/>
              <a:gd name="connsiteY22" fmla="*/ 581394 h 606722"/>
              <a:gd name="connsiteX23" fmla="*/ 480943 w 506307"/>
              <a:gd name="connsiteY23" fmla="*/ 606722 h 606722"/>
              <a:gd name="connsiteX24" fmla="*/ 25275 w 506307"/>
              <a:gd name="connsiteY24" fmla="*/ 606722 h 606722"/>
              <a:gd name="connsiteX25" fmla="*/ 0 w 506307"/>
              <a:gd name="connsiteY25" fmla="*/ 581394 h 606722"/>
              <a:gd name="connsiteX26" fmla="*/ 0 w 506307"/>
              <a:gd name="connsiteY26" fmla="*/ 278077 h 606722"/>
              <a:gd name="connsiteX27" fmla="*/ 25275 w 506307"/>
              <a:gd name="connsiteY27" fmla="*/ 252749 h 606722"/>
              <a:gd name="connsiteX28" fmla="*/ 379753 w 506307"/>
              <a:gd name="connsiteY28" fmla="*/ 252749 h 606722"/>
              <a:gd name="connsiteX29" fmla="*/ 379753 w 506307"/>
              <a:gd name="connsiteY29" fmla="*/ 176942 h 606722"/>
              <a:gd name="connsiteX30" fmla="*/ 253109 w 506307"/>
              <a:gd name="connsiteY30" fmla="*/ 50568 h 606722"/>
              <a:gd name="connsiteX31" fmla="*/ 126554 w 506307"/>
              <a:gd name="connsiteY31" fmla="*/ 176942 h 606722"/>
              <a:gd name="connsiteX32" fmla="*/ 101279 w 506307"/>
              <a:gd name="connsiteY32" fmla="*/ 202270 h 606722"/>
              <a:gd name="connsiteX33" fmla="*/ 75915 w 506307"/>
              <a:gd name="connsiteY33" fmla="*/ 176942 h 606722"/>
              <a:gd name="connsiteX34" fmla="*/ 253109 w 506307"/>
              <a:gd name="connsiteY34"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6307" h="606722">
                <a:moveTo>
                  <a:pt x="234347" y="379219"/>
                </a:moveTo>
                <a:lnTo>
                  <a:pt x="271960" y="379219"/>
                </a:lnTo>
                <a:cubicBezTo>
                  <a:pt x="275517" y="379219"/>
                  <a:pt x="278451" y="382062"/>
                  <a:pt x="278451" y="385705"/>
                </a:cubicBezTo>
                <a:lnTo>
                  <a:pt x="278451" y="448520"/>
                </a:lnTo>
                <a:cubicBezTo>
                  <a:pt x="278451" y="452074"/>
                  <a:pt x="275517" y="455006"/>
                  <a:pt x="271960" y="455006"/>
                </a:cubicBezTo>
                <a:lnTo>
                  <a:pt x="234347" y="455006"/>
                </a:lnTo>
                <a:cubicBezTo>
                  <a:pt x="230791" y="455006"/>
                  <a:pt x="227856" y="452074"/>
                  <a:pt x="227856" y="448520"/>
                </a:cubicBezTo>
                <a:lnTo>
                  <a:pt x="227856" y="385705"/>
                </a:lnTo>
                <a:cubicBezTo>
                  <a:pt x="227856" y="382062"/>
                  <a:pt x="230791" y="379219"/>
                  <a:pt x="234347" y="379219"/>
                </a:cubicBezTo>
                <a:close/>
                <a:moveTo>
                  <a:pt x="234331" y="328645"/>
                </a:moveTo>
                <a:cubicBezTo>
                  <a:pt x="202825" y="328645"/>
                  <a:pt x="177194" y="354240"/>
                  <a:pt x="177194" y="385700"/>
                </a:cubicBezTo>
                <a:lnTo>
                  <a:pt x="177194" y="448532"/>
                </a:lnTo>
                <a:cubicBezTo>
                  <a:pt x="177194" y="479992"/>
                  <a:pt x="202825" y="505587"/>
                  <a:pt x="234331" y="505587"/>
                </a:cubicBezTo>
                <a:lnTo>
                  <a:pt x="271977" y="505587"/>
                </a:lnTo>
                <a:cubicBezTo>
                  <a:pt x="303482" y="505587"/>
                  <a:pt x="329113" y="479992"/>
                  <a:pt x="329113" y="448532"/>
                </a:cubicBezTo>
                <a:lnTo>
                  <a:pt x="329113" y="385700"/>
                </a:lnTo>
                <a:cubicBezTo>
                  <a:pt x="329113" y="354240"/>
                  <a:pt x="303482" y="328645"/>
                  <a:pt x="271977" y="328645"/>
                </a:cubicBezTo>
                <a:close/>
                <a:moveTo>
                  <a:pt x="253109" y="0"/>
                </a:moveTo>
                <a:cubicBezTo>
                  <a:pt x="350829" y="0"/>
                  <a:pt x="430303" y="79362"/>
                  <a:pt x="430303" y="176942"/>
                </a:cubicBezTo>
                <a:lnTo>
                  <a:pt x="430303" y="252749"/>
                </a:lnTo>
                <a:lnTo>
                  <a:pt x="480943" y="252749"/>
                </a:lnTo>
                <a:cubicBezTo>
                  <a:pt x="494916" y="252749"/>
                  <a:pt x="506307" y="264124"/>
                  <a:pt x="506307" y="278077"/>
                </a:cubicBezTo>
                <a:lnTo>
                  <a:pt x="506307" y="581394"/>
                </a:lnTo>
                <a:cubicBezTo>
                  <a:pt x="506307" y="595435"/>
                  <a:pt x="494916" y="606722"/>
                  <a:pt x="480943" y="606722"/>
                </a:cubicBezTo>
                <a:lnTo>
                  <a:pt x="25275" y="606722"/>
                </a:lnTo>
                <a:cubicBezTo>
                  <a:pt x="11302" y="606722"/>
                  <a:pt x="0" y="595435"/>
                  <a:pt x="0" y="581394"/>
                </a:cubicBezTo>
                <a:lnTo>
                  <a:pt x="0" y="278077"/>
                </a:lnTo>
                <a:cubicBezTo>
                  <a:pt x="0" y="264124"/>
                  <a:pt x="11302" y="252749"/>
                  <a:pt x="25275" y="252749"/>
                </a:cubicBezTo>
                <a:lnTo>
                  <a:pt x="379753" y="252749"/>
                </a:lnTo>
                <a:lnTo>
                  <a:pt x="379753" y="176942"/>
                </a:lnTo>
                <a:cubicBezTo>
                  <a:pt x="379753" y="107267"/>
                  <a:pt x="322972" y="50568"/>
                  <a:pt x="253109" y="50568"/>
                </a:cubicBezTo>
                <a:cubicBezTo>
                  <a:pt x="183335" y="50568"/>
                  <a:pt x="126554" y="107267"/>
                  <a:pt x="126554" y="176942"/>
                </a:cubicBezTo>
                <a:cubicBezTo>
                  <a:pt x="126554" y="190895"/>
                  <a:pt x="115252" y="202270"/>
                  <a:pt x="101279" y="202270"/>
                </a:cubicBezTo>
                <a:cubicBezTo>
                  <a:pt x="87306" y="202270"/>
                  <a:pt x="75915" y="190895"/>
                  <a:pt x="75915" y="176942"/>
                </a:cubicBezTo>
                <a:cubicBezTo>
                  <a:pt x="75915" y="79362"/>
                  <a:pt x="155389" y="0"/>
                  <a:pt x="253109" y="0"/>
                </a:cubicBezTo>
                <a:close/>
              </a:path>
            </a:pathLst>
          </a:custGeom>
          <a:gradFill flip="none" rotWithShape="1">
            <a:gsLst>
              <a:gs pos="0">
                <a:srgbClr val="FF5353">
                  <a:lumMod val="75000"/>
                </a:srgbClr>
              </a:gs>
              <a:gs pos="100000">
                <a:srgbClr val="FF5353"/>
              </a:gs>
            </a:gsLst>
            <a:lin ang="18900000" scaled="1"/>
            <a:tileRect/>
          </a:gradFill>
          <a:ln w="12700" cap="flat" cmpd="sng" algn="ctr">
            <a:noFill/>
            <a:prstDash val="solid"/>
            <a:miter lim="800000"/>
          </a:ln>
          <a:effectLst>
            <a:outerShdw blurRad="508000" dist="254000" dir="5400000" algn="tl" rotWithShape="0">
              <a:prstClr val="black">
                <a:alpha val="20000"/>
              </a:prst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endParaRPr lang="zh-CN" altLang="en-US" kern="0" dirty="0">
              <a:solidFill>
                <a:prstClr val="white"/>
              </a:solidFill>
              <a:latin typeface="Century Gothic" panose="020F0502020204030204"/>
              <a:ea typeface="微软雅黑"/>
            </a:endParaRPr>
          </a:p>
        </p:txBody>
      </p:sp>
      <p:sp>
        <p:nvSpPr>
          <p:cNvPr id="25" name="椭圆 24">
            <a:extLst>
              <a:ext uri="{FF2B5EF4-FFF2-40B4-BE49-F238E27FC236}">
                <a16:creationId xmlns:a16="http://schemas.microsoft.com/office/drawing/2014/main" xmlns:c="http://schemas.openxmlformats.org/drawingml/2006/chart" xmlns:p14="http://schemas.microsoft.com/office/powerpoint/2010/main" xmlns="" id="{934DDD1B-C967-4554-A317-BEA71AA750BD}"/>
              </a:ext>
            </a:extLst>
          </p:cNvPr>
          <p:cNvSpPr/>
          <p:nvPr/>
        </p:nvSpPr>
        <p:spPr>
          <a:xfrm>
            <a:off x="452533" y="334827"/>
            <a:ext cx="519654" cy="519654"/>
          </a:xfrm>
          <a:prstGeom prst="ellipse">
            <a:avLst/>
          </a:prstGeom>
          <a:solidFill>
            <a:srgbClr val="1B75D5"/>
          </a:soli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sp>
        <p:nvSpPr>
          <p:cNvPr id="26" name="椭圆 25">
            <a:extLst>
              <a:ext uri="{FF2B5EF4-FFF2-40B4-BE49-F238E27FC236}">
                <a16:creationId xmlns:a16="http://schemas.microsoft.com/office/drawing/2014/main" xmlns:c="http://schemas.openxmlformats.org/drawingml/2006/chart" xmlns:p14="http://schemas.microsoft.com/office/powerpoint/2010/main" xmlns="" id="{0FE4985F-CFFB-4FF2-AFF6-7480031AD270}"/>
              </a:ext>
            </a:extLst>
          </p:cNvPr>
          <p:cNvSpPr/>
          <p:nvPr/>
        </p:nvSpPr>
        <p:spPr>
          <a:xfrm>
            <a:off x="694696" y="334827"/>
            <a:ext cx="519654" cy="519654"/>
          </a:xfrm>
          <a:prstGeom prst="ellipse">
            <a:avLst/>
          </a:prstGeom>
          <a:gradFill flip="none" rotWithShape="1">
            <a:gsLst>
              <a:gs pos="0">
                <a:srgbClr val="FF5353">
                  <a:lumMod val="75000"/>
                </a:srgbClr>
              </a:gs>
              <a:gs pos="100000">
                <a:srgbClr val="FF5353"/>
              </a:gs>
            </a:gsLst>
            <a:lin ang="18900000" scaled="1"/>
            <a:tileRect/>
          </a:gra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sp>
        <p:nvSpPr>
          <p:cNvPr id="27" name="PA-文本框 8">
            <a:extLst>
              <a:ext uri="{FF2B5EF4-FFF2-40B4-BE49-F238E27FC236}">
                <a16:creationId xmlns:a16="http://schemas.microsoft.com/office/drawing/2014/main" xmlns:c="http://schemas.openxmlformats.org/drawingml/2006/chart" xmlns:p14="http://schemas.microsoft.com/office/powerpoint/2010/main" xmlns="" id="{FA975765-BDA0-44CC-AE6A-528A86BF04E5}"/>
              </a:ext>
            </a:extLst>
          </p:cNvPr>
          <p:cNvSpPr txBox="1"/>
          <p:nvPr>
            <p:custDataLst>
              <p:tags r:id="rId1"/>
            </p:custDataLst>
          </p:nvPr>
        </p:nvSpPr>
        <p:spPr>
          <a:xfrm>
            <a:off x="1363807" y="353066"/>
            <a:ext cx="2339102" cy="523220"/>
          </a:xfrm>
          <a:prstGeom prst="rect">
            <a:avLst/>
          </a:prstGeom>
          <a:noFill/>
        </p:spPr>
        <p:txBody>
          <a:bodyPr wrap="none" rtlCol="0">
            <a:spAutoFit/>
            <a:scene3d>
              <a:camera prst="orthographicFront"/>
              <a:lightRig rig="threePt" dir="t"/>
            </a:scene3d>
            <a:sp3d contourW="12700"/>
          </a:bodyPr>
          <a:lstStyle/>
          <a:p>
            <a:r>
              <a:rPr lang="zh-CN" altLang="en-US" sz="2800" dirty="0">
                <a:latin typeface="微软雅黑" panose="020B0503020204020204" pitchFamily="34" charset="-122"/>
                <a:ea typeface="微软雅黑" panose="020B0503020204020204" pitchFamily="34" charset="-122"/>
              </a:rPr>
              <a:t>标题文字添加</a:t>
            </a:r>
          </a:p>
        </p:txBody>
      </p:sp>
      <p:sp>
        <p:nvSpPr>
          <p:cNvPr id="28" name="矩形 27">
            <a:extLst>
              <a:ext uri="{FF2B5EF4-FFF2-40B4-BE49-F238E27FC236}">
                <a16:creationId xmlns:a16="http://schemas.microsoft.com/office/drawing/2014/main" xmlns:c="http://schemas.openxmlformats.org/drawingml/2006/chart" xmlns:p14="http://schemas.microsoft.com/office/powerpoint/2010/main" xmlns="" id="{A1616BD8-D819-47D6-9257-A6C1E9F1C070}"/>
              </a:ext>
            </a:extLst>
          </p:cNvPr>
          <p:cNvSpPr/>
          <p:nvPr/>
        </p:nvSpPr>
        <p:spPr bwMode="auto">
          <a:xfrm>
            <a:off x="3768111" y="416416"/>
            <a:ext cx="4493629" cy="396519"/>
          </a:xfrm>
          <a:prstGeom prst="rect">
            <a:avLst/>
          </a:prstGeom>
        </p:spPr>
        <p:txBody>
          <a:bodyPr wrap="square">
            <a:spAutoFit/>
            <a:scene3d>
              <a:camera prst="orthographicFront"/>
              <a:lightRig rig="threePt" dir="t"/>
            </a:scene3d>
            <a:sp3d contourW="12700"/>
          </a:bodyPr>
          <a:lstStyle/>
          <a:p>
            <a:pPr>
              <a:lnSpc>
                <a:spcPct val="130000"/>
              </a:lnSpc>
              <a:defRPr/>
            </a:pPr>
            <a:r>
              <a:rPr lang="zh-CN" altLang="en-US" sz="800" dirty="0">
                <a:solidFill>
                  <a:schemeClr val="bg1">
                    <a:lumMod val="75000"/>
                  </a:schemeClr>
                </a:solidFill>
                <a:latin typeface="Century Gothic" panose="020B0502020202020204" pitchFamily="34" charset="0"/>
                <a:ea typeface="+mj-ea"/>
              </a:rPr>
              <a:t>设计源于生活，生活因设计而改变，在生活中追求艺术之美的存在设计源于生活，生活因设计而改变，在生活中追求艺术之美的存在设计源于生活</a:t>
            </a:r>
          </a:p>
        </p:txBody>
      </p:sp>
      <p:sp>
        <p:nvSpPr>
          <p:cNvPr id="29" name="PA-文本框 8">
            <a:extLst>
              <a:ext uri="{FF2B5EF4-FFF2-40B4-BE49-F238E27FC236}">
                <a16:creationId xmlns:a16="http://schemas.microsoft.com/office/drawing/2014/main" xmlns:c="http://schemas.openxmlformats.org/drawingml/2006/chart" xmlns:p14="http://schemas.microsoft.com/office/powerpoint/2010/main" xmlns="" id="{E439BF77-BA84-425C-BAA6-FC9F0DF0B44D}"/>
              </a:ext>
            </a:extLst>
          </p:cNvPr>
          <p:cNvSpPr txBox="1"/>
          <p:nvPr>
            <p:custDataLst>
              <p:tags r:id="rId2"/>
            </p:custDataLst>
          </p:nvPr>
        </p:nvSpPr>
        <p:spPr>
          <a:xfrm>
            <a:off x="784371" y="365766"/>
            <a:ext cx="357790" cy="461665"/>
          </a:xfrm>
          <a:prstGeom prst="rect">
            <a:avLst/>
          </a:prstGeom>
          <a:noFill/>
        </p:spPr>
        <p:txBody>
          <a:bodyPr wrap="none" rtlCol="0">
            <a:spAutoFit/>
            <a:scene3d>
              <a:camera prst="orthographicFront"/>
              <a:lightRig rig="threePt" dir="t"/>
            </a:scene3d>
            <a:sp3d contourW="12700"/>
          </a:bodyPr>
          <a:lstStyle/>
          <a:p>
            <a:pPr algn="ctr"/>
            <a:r>
              <a:rPr lang="en-US" altLang="zh-CN" sz="2400" b="1" dirty="0">
                <a:solidFill>
                  <a:schemeClr val="bg1"/>
                </a:solidFill>
                <a:latin typeface="Century Gothic" panose="020B0502020202020204" pitchFamily="34" charset="0"/>
                <a:ea typeface="微软雅黑" panose="020B0503020204020204" pitchFamily="34" charset="-122"/>
              </a:rPr>
              <a:t>3</a:t>
            </a:r>
            <a:endParaRPr lang="zh-CN" altLang="en-US" sz="2400" b="1" dirty="0">
              <a:solidFill>
                <a:schemeClr val="bg1"/>
              </a:solidFill>
              <a:latin typeface="Century Gothic" panose="020B0502020202020204" pitchFamily="34" charset="0"/>
              <a:ea typeface="微软雅黑" panose="020B0503020204020204" pitchFamily="34" charset="-122"/>
            </a:endParaRPr>
          </a:p>
        </p:txBody>
      </p:sp>
    </p:spTree>
    <p:extLst>
      <p:ext uri="{BB962C8B-B14F-4D97-AF65-F5344CB8AC3E}">
        <p14:creationId xmlns:p14="http://schemas.microsoft.com/office/powerpoint/2010/main" val="327053397"/>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p:cTn id="16" dur="500" fill="hold"/>
                                        <p:tgtEl>
                                          <p:spTgt spid="30"/>
                                        </p:tgtEl>
                                        <p:attrNameLst>
                                          <p:attrName>ppt_w</p:attrName>
                                        </p:attrNameLst>
                                      </p:cBhvr>
                                      <p:tavLst>
                                        <p:tav tm="0">
                                          <p:val>
                                            <p:fltVal val="0"/>
                                          </p:val>
                                        </p:tav>
                                        <p:tav tm="100000">
                                          <p:val>
                                            <p:strVal val="#ppt_w"/>
                                          </p:val>
                                        </p:tav>
                                      </p:tavLst>
                                    </p:anim>
                                    <p:anim calcmode="lin" valueType="num">
                                      <p:cBhvr>
                                        <p:cTn id="17" dur="500" fill="hold"/>
                                        <p:tgtEl>
                                          <p:spTgt spid="30"/>
                                        </p:tgtEl>
                                        <p:attrNameLst>
                                          <p:attrName>ppt_h</p:attrName>
                                        </p:attrNameLst>
                                      </p:cBhvr>
                                      <p:tavLst>
                                        <p:tav tm="0">
                                          <p:val>
                                            <p:fltVal val="0"/>
                                          </p:val>
                                        </p:tav>
                                        <p:tav tm="100000">
                                          <p:val>
                                            <p:strVal val="#ppt_h"/>
                                          </p:val>
                                        </p:tav>
                                      </p:tavLst>
                                    </p:anim>
                                    <p:animEffect transition="in" filter="fade">
                                      <p:cBhvr>
                                        <p:cTn id="18" dur="500"/>
                                        <p:tgtEl>
                                          <p:spTgt spid="30"/>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p:cTn id="21" dur="500" fill="hold"/>
                                        <p:tgtEl>
                                          <p:spTgt spid="31"/>
                                        </p:tgtEl>
                                        <p:attrNameLst>
                                          <p:attrName>ppt_w</p:attrName>
                                        </p:attrNameLst>
                                      </p:cBhvr>
                                      <p:tavLst>
                                        <p:tav tm="0">
                                          <p:val>
                                            <p:fltVal val="0"/>
                                          </p:val>
                                        </p:tav>
                                        <p:tav tm="100000">
                                          <p:val>
                                            <p:strVal val="#ppt_w"/>
                                          </p:val>
                                        </p:tav>
                                      </p:tavLst>
                                    </p:anim>
                                    <p:anim calcmode="lin" valueType="num">
                                      <p:cBhvr>
                                        <p:cTn id="22" dur="500" fill="hold"/>
                                        <p:tgtEl>
                                          <p:spTgt spid="31"/>
                                        </p:tgtEl>
                                        <p:attrNameLst>
                                          <p:attrName>ppt_h</p:attrName>
                                        </p:attrNameLst>
                                      </p:cBhvr>
                                      <p:tavLst>
                                        <p:tav tm="0">
                                          <p:val>
                                            <p:fltVal val="0"/>
                                          </p:val>
                                        </p:tav>
                                        <p:tav tm="100000">
                                          <p:val>
                                            <p:strVal val="#ppt_h"/>
                                          </p:val>
                                        </p:tav>
                                      </p:tavLst>
                                    </p:anim>
                                    <p:animEffect transition="in" filter="fade">
                                      <p:cBhvr>
                                        <p:cTn id="23" dur="500"/>
                                        <p:tgtEl>
                                          <p:spTgt spid="31"/>
                                        </p:tgtEl>
                                      </p:cBhvr>
                                    </p:animEffect>
                                  </p:childTnLst>
                                </p:cTn>
                              </p:par>
                            </p:childTnLst>
                          </p:cTn>
                        </p:par>
                        <p:par>
                          <p:cTn id="24" fill="hold">
                            <p:stCondLst>
                              <p:cond delay="1500"/>
                            </p:stCondLst>
                            <p:childTnLst>
                              <p:par>
                                <p:cTn id="25" presetID="22" presetClass="entr" presetSubtype="8" fill="hold" nodeType="after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left)">
                                      <p:cBhvr>
                                        <p:cTn id="27" dur="500"/>
                                        <p:tgtEl>
                                          <p:spTgt spid="32"/>
                                        </p:tgtEl>
                                      </p:cBhvr>
                                    </p:animEffect>
                                  </p:childTnLst>
                                </p:cTn>
                              </p:par>
                            </p:childTnLst>
                          </p:cTn>
                        </p:par>
                        <p:par>
                          <p:cTn id="28" fill="hold">
                            <p:stCondLst>
                              <p:cond delay="2000"/>
                            </p:stCondLst>
                            <p:childTnLst>
                              <p:par>
                                <p:cTn id="29" presetID="22" presetClass="entr" presetSubtype="8"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wipe(left)">
                                      <p:cBhvr>
                                        <p:cTn id="3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Graphic spid="18" grpId="0">
        <p:bldAsOne/>
      </p:bldGraphic>
      <p:bldP spid="3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xmlns:p14="http://schemas.microsoft.com/office/powerpoint/2010/main" xmlns="" id="{20544008-CF64-493A-B775-5B2629BB0A05}"/>
              </a:ext>
            </a:extLst>
          </p:cNvPr>
          <p:cNvSpPr/>
          <p:nvPr/>
        </p:nvSpPr>
        <p:spPr>
          <a:xfrm>
            <a:off x="5121954" y="3365259"/>
            <a:ext cx="1976194" cy="1976194"/>
          </a:xfrm>
          <a:prstGeom prst="ellipse">
            <a:avLst/>
          </a:prstGeom>
          <a:blipFill dpi="0" rotWithShape="1">
            <a:blip r:embed="rId8"/>
            <a:srcRect/>
            <a:tile tx="0" ty="0" sx="100000" sy="100000" flip="none" algn="ctr"/>
          </a:blipFill>
          <a:ln w="57150" cap="flat" cmpd="sng" algn="ctr">
            <a:solidFill>
              <a:schemeClr val="bg1"/>
            </a:solidFill>
            <a:prstDash val="solid"/>
            <a:miter lim="800000"/>
          </a:ln>
          <a:effectLst>
            <a:outerShdw blurRad="508000" dist="254000" dir="54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kern="0">
              <a:solidFill>
                <a:prstClr val="white"/>
              </a:solidFill>
              <a:latin typeface="Century Gothic" panose="020F0502020204030204"/>
              <a:ea typeface="微软雅黑"/>
            </a:endParaRPr>
          </a:p>
        </p:txBody>
      </p:sp>
      <p:grpSp>
        <p:nvGrpSpPr>
          <p:cNvPr id="9" name="组合 8">
            <a:extLst>
              <a:ext uri="{FF2B5EF4-FFF2-40B4-BE49-F238E27FC236}">
                <a16:creationId xmlns:a16="http://schemas.microsoft.com/office/drawing/2014/main" xmlns:p14="http://schemas.microsoft.com/office/powerpoint/2010/main" xmlns="" id="{FF409BBE-2E5F-4263-9C64-FF9BF708BB0B}"/>
              </a:ext>
            </a:extLst>
          </p:cNvPr>
          <p:cNvGrpSpPr/>
          <p:nvPr/>
        </p:nvGrpSpPr>
        <p:grpSpPr>
          <a:xfrm>
            <a:off x="6729438" y="2017713"/>
            <a:ext cx="2751113" cy="1048129"/>
            <a:chOff x="7576977" y="2947217"/>
            <a:chExt cx="2944464" cy="1048129"/>
          </a:xfrm>
        </p:grpSpPr>
        <p:sp>
          <p:nvSpPr>
            <p:cNvPr id="10" name="矩形 9">
              <a:extLst>
                <a:ext uri="{FF2B5EF4-FFF2-40B4-BE49-F238E27FC236}">
                  <a16:creationId xmlns:a16="http://schemas.microsoft.com/office/drawing/2014/main" xmlns:p14="http://schemas.microsoft.com/office/powerpoint/2010/main" xmlns="" id="{CCE50394-55F7-476C-B6DB-25BDE75A9F39}"/>
                </a:ext>
              </a:extLst>
            </p:cNvPr>
            <p:cNvSpPr/>
            <p:nvPr/>
          </p:nvSpPr>
          <p:spPr bwMode="auto">
            <a:xfrm>
              <a:off x="7576977" y="3322726"/>
              <a:ext cx="2944464" cy="672620"/>
            </a:xfrm>
            <a:prstGeom prst="rect">
              <a:avLst/>
            </a:prstGeom>
          </p:spPr>
          <p:txBody>
            <a:bodyPr wrap="square">
              <a:spAutoFit/>
              <a:scene3d>
                <a:camera prst="orthographicFront"/>
                <a:lightRig rig="threePt" dir="t"/>
              </a:scene3d>
              <a:sp3d contourW="12700"/>
            </a:bodyPr>
            <a:lstStyle/>
            <a:p>
              <a:pPr>
                <a:lnSpc>
                  <a:spcPct val="130000"/>
                </a:lnSpc>
                <a:defRPr/>
              </a:pPr>
              <a:r>
                <a:rPr lang="zh-CN" altLang="en-US" sz="1000" dirty="0">
                  <a:solidFill>
                    <a:schemeClr val="bg1">
                      <a:lumMod val="50000"/>
                    </a:schemeClr>
                  </a:solidFill>
                  <a:latin typeface="Century Gothic" panose="020B0502020202020204" pitchFamily="34" charset="0"/>
                  <a:ea typeface="+mj-ea"/>
                </a:rPr>
                <a:t>设计源于生活，生活因设计而改变在生活中追求艺术之美的存在设计源于生活生活因设计而改变，在生活中追求艺术</a:t>
              </a:r>
            </a:p>
          </p:txBody>
        </p:sp>
        <p:sp>
          <p:nvSpPr>
            <p:cNvPr id="11" name="PA-文本框 8">
              <a:extLst>
                <a:ext uri="{FF2B5EF4-FFF2-40B4-BE49-F238E27FC236}">
                  <a16:creationId xmlns:a16="http://schemas.microsoft.com/office/drawing/2014/main" xmlns:p14="http://schemas.microsoft.com/office/powerpoint/2010/main" xmlns="" id="{CF326F1E-FDD1-47F7-9FCD-702D785B5878}"/>
                </a:ext>
              </a:extLst>
            </p:cNvPr>
            <p:cNvSpPr txBox="1"/>
            <p:nvPr>
              <p:custDataLst>
                <p:tags r:id="rId5"/>
              </p:custDataLst>
            </p:nvPr>
          </p:nvSpPr>
          <p:spPr>
            <a:xfrm>
              <a:off x="7576978" y="2947217"/>
              <a:ext cx="1723549" cy="400110"/>
            </a:xfrm>
            <a:prstGeom prst="rect">
              <a:avLst/>
            </a:prstGeom>
            <a:noFill/>
          </p:spPr>
          <p:txBody>
            <a:bodyPr wrap="none" rtlCol="0">
              <a:spAutoFit/>
              <a:scene3d>
                <a:camera prst="orthographicFront"/>
                <a:lightRig rig="threePt" dir="t"/>
              </a:scene3d>
              <a:sp3d contourW="12700"/>
            </a:bodyPr>
            <a:lstStyle/>
            <a:p>
              <a:r>
                <a:rPr lang="zh-CN" altLang="en-US" sz="2000" dirty="0">
                  <a:latin typeface="微软雅黑" panose="020B0503020204020204" pitchFamily="34" charset="-122"/>
                  <a:ea typeface="微软雅黑" panose="020B0503020204020204" pitchFamily="34" charset="-122"/>
                </a:rPr>
                <a:t>标题文字添加</a:t>
              </a:r>
            </a:p>
          </p:txBody>
        </p:sp>
      </p:grpSp>
      <p:grpSp>
        <p:nvGrpSpPr>
          <p:cNvPr id="12" name="组合 11">
            <a:extLst>
              <a:ext uri="{FF2B5EF4-FFF2-40B4-BE49-F238E27FC236}">
                <a16:creationId xmlns:a16="http://schemas.microsoft.com/office/drawing/2014/main" xmlns:p14="http://schemas.microsoft.com/office/powerpoint/2010/main" xmlns="" id="{779CB734-F00D-4082-B9F3-45492FB7F202}"/>
              </a:ext>
            </a:extLst>
          </p:cNvPr>
          <p:cNvGrpSpPr/>
          <p:nvPr/>
        </p:nvGrpSpPr>
        <p:grpSpPr>
          <a:xfrm>
            <a:off x="8224216" y="4581525"/>
            <a:ext cx="2710484" cy="1048129"/>
            <a:chOff x="7576977" y="2947217"/>
            <a:chExt cx="2900980" cy="1048129"/>
          </a:xfrm>
        </p:grpSpPr>
        <p:sp>
          <p:nvSpPr>
            <p:cNvPr id="13" name="矩形 12">
              <a:extLst>
                <a:ext uri="{FF2B5EF4-FFF2-40B4-BE49-F238E27FC236}">
                  <a16:creationId xmlns:a16="http://schemas.microsoft.com/office/drawing/2014/main" xmlns:p14="http://schemas.microsoft.com/office/powerpoint/2010/main" xmlns="" id="{B7908DE0-93F9-4E87-94C5-9302080D26D2}"/>
                </a:ext>
              </a:extLst>
            </p:cNvPr>
            <p:cNvSpPr/>
            <p:nvPr/>
          </p:nvSpPr>
          <p:spPr bwMode="auto">
            <a:xfrm>
              <a:off x="7576977" y="3322726"/>
              <a:ext cx="2900980" cy="672620"/>
            </a:xfrm>
            <a:prstGeom prst="rect">
              <a:avLst/>
            </a:prstGeom>
          </p:spPr>
          <p:txBody>
            <a:bodyPr wrap="square">
              <a:spAutoFit/>
              <a:scene3d>
                <a:camera prst="orthographicFront"/>
                <a:lightRig rig="threePt" dir="t"/>
              </a:scene3d>
              <a:sp3d contourW="12700"/>
            </a:bodyPr>
            <a:lstStyle/>
            <a:p>
              <a:pPr>
                <a:lnSpc>
                  <a:spcPct val="130000"/>
                </a:lnSpc>
                <a:defRPr/>
              </a:pPr>
              <a:r>
                <a:rPr lang="zh-CN" altLang="en-US" sz="1000" dirty="0">
                  <a:solidFill>
                    <a:schemeClr val="bg1">
                      <a:lumMod val="50000"/>
                    </a:schemeClr>
                  </a:solidFill>
                  <a:latin typeface="Century Gothic" panose="020B0502020202020204" pitchFamily="34" charset="0"/>
                  <a:ea typeface="+mj-ea"/>
                </a:rPr>
                <a:t>设计源于生活，生活因设计而改变在生活中追求艺术之美的存在设计源于生活生活因设计而改变，在生活中追求艺术</a:t>
              </a:r>
            </a:p>
          </p:txBody>
        </p:sp>
        <p:sp>
          <p:nvSpPr>
            <p:cNvPr id="14" name="PA-文本框 8">
              <a:extLst>
                <a:ext uri="{FF2B5EF4-FFF2-40B4-BE49-F238E27FC236}">
                  <a16:creationId xmlns:a16="http://schemas.microsoft.com/office/drawing/2014/main" xmlns:p14="http://schemas.microsoft.com/office/powerpoint/2010/main" xmlns="" id="{24B724C6-D8E0-4614-B7D0-399E3E9A0B89}"/>
                </a:ext>
              </a:extLst>
            </p:cNvPr>
            <p:cNvSpPr txBox="1"/>
            <p:nvPr>
              <p:custDataLst>
                <p:tags r:id="rId4"/>
              </p:custDataLst>
            </p:nvPr>
          </p:nvSpPr>
          <p:spPr>
            <a:xfrm>
              <a:off x="7576978" y="2947217"/>
              <a:ext cx="1723549" cy="400110"/>
            </a:xfrm>
            <a:prstGeom prst="rect">
              <a:avLst/>
            </a:prstGeom>
            <a:noFill/>
          </p:spPr>
          <p:txBody>
            <a:bodyPr wrap="none" rtlCol="0">
              <a:spAutoFit/>
              <a:scene3d>
                <a:camera prst="orthographicFront"/>
                <a:lightRig rig="threePt" dir="t"/>
              </a:scene3d>
              <a:sp3d contourW="12700"/>
            </a:bodyPr>
            <a:lstStyle/>
            <a:p>
              <a:r>
                <a:rPr lang="zh-CN" altLang="en-US" sz="2000" dirty="0">
                  <a:latin typeface="微软雅黑" panose="020B0503020204020204" pitchFamily="34" charset="-122"/>
                  <a:ea typeface="微软雅黑" panose="020B0503020204020204" pitchFamily="34" charset="-122"/>
                </a:rPr>
                <a:t>标题文字添加</a:t>
              </a:r>
            </a:p>
          </p:txBody>
        </p:sp>
      </p:grpSp>
      <p:grpSp>
        <p:nvGrpSpPr>
          <p:cNvPr id="15" name="组合 14">
            <a:extLst>
              <a:ext uri="{FF2B5EF4-FFF2-40B4-BE49-F238E27FC236}">
                <a16:creationId xmlns:a16="http://schemas.microsoft.com/office/drawing/2014/main" xmlns:p14="http://schemas.microsoft.com/office/powerpoint/2010/main" xmlns="" id="{59D0445A-9947-4A73-AAF7-EEFF22167A34}"/>
              </a:ext>
            </a:extLst>
          </p:cNvPr>
          <p:cNvGrpSpPr/>
          <p:nvPr/>
        </p:nvGrpSpPr>
        <p:grpSpPr>
          <a:xfrm>
            <a:off x="1581149" y="3341570"/>
            <a:ext cx="2695576" cy="1048129"/>
            <a:chOff x="8076503" y="2947217"/>
            <a:chExt cx="2885024" cy="1048129"/>
          </a:xfrm>
        </p:grpSpPr>
        <p:sp>
          <p:nvSpPr>
            <p:cNvPr id="16" name="矩形 15">
              <a:extLst>
                <a:ext uri="{FF2B5EF4-FFF2-40B4-BE49-F238E27FC236}">
                  <a16:creationId xmlns:a16="http://schemas.microsoft.com/office/drawing/2014/main" xmlns:p14="http://schemas.microsoft.com/office/powerpoint/2010/main" xmlns="" id="{122CB1CC-590B-4C0A-8B4D-9A2632655473}"/>
                </a:ext>
              </a:extLst>
            </p:cNvPr>
            <p:cNvSpPr/>
            <p:nvPr/>
          </p:nvSpPr>
          <p:spPr bwMode="auto">
            <a:xfrm>
              <a:off x="8076503" y="3322726"/>
              <a:ext cx="2885023" cy="672620"/>
            </a:xfrm>
            <a:prstGeom prst="rect">
              <a:avLst/>
            </a:prstGeom>
          </p:spPr>
          <p:txBody>
            <a:bodyPr wrap="square">
              <a:spAutoFit/>
              <a:scene3d>
                <a:camera prst="orthographicFront"/>
                <a:lightRig rig="threePt" dir="t"/>
              </a:scene3d>
              <a:sp3d contourW="12700"/>
            </a:bodyPr>
            <a:lstStyle/>
            <a:p>
              <a:pPr algn="r">
                <a:lnSpc>
                  <a:spcPct val="130000"/>
                </a:lnSpc>
                <a:defRPr/>
              </a:pPr>
              <a:r>
                <a:rPr lang="zh-CN" altLang="en-US" sz="1000" dirty="0">
                  <a:solidFill>
                    <a:schemeClr val="bg1">
                      <a:lumMod val="50000"/>
                    </a:schemeClr>
                  </a:solidFill>
                  <a:latin typeface="Century Gothic" panose="020B0502020202020204" pitchFamily="34" charset="0"/>
                  <a:ea typeface="+mj-ea"/>
                </a:rPr>
                <a:t>设计源于生活，生活因设计而改变在生活中追求艺术之美的存在设计源于生活生活因设计而改变，在生活中追求艺术</a:t>
              </a:r>
            </a:p>
          </p:txBody>
        </p:sp>
        <p:sp>
          <p:nvSpPr>
            <p:cNvPr id="17" name="PA-文本框 8">
              <a:extLst>
                <a:ext uri="{FF2B5EF4-FFF2-40B4-BE49-F238E27FC236}">
                  <a16:creationId xmlns:a16="http://schemas.microsoft.com/office/drawing/2014/main" xmlns:p14="http://schemas.microsoft.com/office/powerpoint/2010/main" xmlns="" id="{97199992-225D-4EF7-B3BD-113CC472CF3F}"/>
                </a:ext>
              </a:extLst>
            </p:cNvPr>
            <p:cNvSpPr txBox="1"/>
            <p:nvPr>
              <p:custDataLst>
                <p:tags r:id="rId3"/>
              </p:custDataLst>
            </p:nvPr>
          </p:nvSpPr>
          <p:spPr>
            <a:xfrm>
              <a:off x="9116844" y="2947217"/>
              <a:ext cx="1844683" cy="400110"/>
            </a:xfrm>
            <a:prstGeom prst="rect">
              <a:avLst/>
            </a:prstGeom>
            <a:noFill/>
          </p:spPr>
          <p:txBody>
            <a:bodyPr wrap="none" rtlCol="0">
              <a:spAutoFit/>
              <a:scene3d>
                <a:camera prst="orthographicFront"/>
                <a:lightRig rig="threePt" dir="t"/>
              </a:scene3d>
              <a:sp3d contourW="12700"/>
            </a:bodyPr>
            <a:lstStyle/>
            <a:p>
              <a:pPr algn="r"/>
              <a:r>
                <a:rPr lang="zh-CN" altLang="en-US" sz="2000" dirty="0">
                  <a:latin typeface="微软雅黑" panose="020B0503020204020204" pitchFamily="34" charset="-122"/>
                  <a:ea typeface="微软雅黑" panose="020B0503020204020204" pitchFamily="34" charset="-122"/>
                </a:rPr>
                <a:t>标题文字添加</a:t>
              </a:r>
            </a:p>
          </p:txBody>
        </p:sp>
      </p:grpSp>
      <p:grpSp>
        <p:nvGrpSpPr>
          <p:cNvPr id="37" name="组合 36">
            <a:extLst>
              <a:ext uri="{FF2B5EF4-FFF2-40B4-BE49-F238E27FC236}">
                <a16:creationId xmlns:a16="http://schemas.microsoft.com/office/drawing/2014/main" xmlns:p14="http://schemas.microsoft.com/office/powerpoint/2010/main" xmlns="" id="{7240B64B-B993-4971-9B19-2A1B49027FD2}"/>
              </a:ext>
            </a:extLst>
          </p:cNvPr>
          <p:cNvGrpSpPr/>
          <p:nvPr/>
        </p:nvGrpSpPr>
        <p:grpSpPr>
          <a:xfrm>
            <a:off x="4177357" y="4758506"/>
            <a:ext cx="813382" cy="813382"/>
            <a:chOff x="4177357" y="4758506"/>
            <a:chExt cx="813382" cy="813382"/>
          </a:xfrm>
        </p:grpSpPr>
        <p:sp>
          <p:nvSpPr>
            <p:cNvPr id="18" name="泪滴形 17">
              <a:extLst>
                <a:ext uri="{FF2B5EF4-FFF2-40B4-BE49-F238E27FC236}">
                  <a16:creationId xmlns:a16="http://schemas.microsoft.com/office/drawing/2014/main" xmlns:p14="http://schemas.microsoft.com/office/powerpoint/2010/main" xmlns="" id="{12CF44CA-7A33-49DA-988E-13B9779A0478}"/>
                </a:ext>
              </a:extLst>
            </p:cNvPr>
            <p:cNvSpPr/>
            <p:nvPr/>
          </p:nvSpPr>
          <p:spPr>
            <a:xfrm>
              <a:off x="4177357" y="4758506"/>
              <a:ext cx="813382" cy="813382"/>
            </a:xfrm>
            <a:prstGeom prst="teardrop">
              <a:avLst/>
            </a:prstGeom>
            <a:gradFill flip="none" rotWithShape="1">
              <a:gsLst>
                <a:gs pos="0">
                  <a:srgbClr val="FF5353">
                    <a:lumMod val="75000"/>
                  </a:srgbClr>
                </a:gs>
                <a:gs pos="100000">
                  <a:srgbClr val="FF5353"/>
                </a:gs>
              </a:gsLst>
              <a:lin ang="18900000" scaled="1"/>
              <a:tileRect/>
            </a:gra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sp>
          <p:nvSpPr>
            <p:cNvPr id="21" name="椭圆 20">
              <a:extLst>
                <a:ext uri="{FF2B5EF4-FFF2-40B4-BE49-F238E27FC236}">
                  <a16:creationId xmlns:a16="http://schemas.microsoft.com/office/drawing/2014/main" xmlns:p14="http://schemas.microsoft.com/office/powerpoint/2010/main" xmlns="" id="{0A31724A-2ED9-47BE-8C5F-C94B625628DE}"/>
                </a:ext>
              </a:extLst>
            </p:cNvPr>
            <p:cNvSpPr/>
            <p:nvPr/>
          </p:nvSpPr>
          <p:spPr>
            <a:xfrm>
              <a:off x="4277008" y="4858157"/>
              <a:ext cx="614080" cy="614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32" name="椭圆 23">
              <a:extLst>
                <a:ext uri="{FF2B5EF4-FFF2-40B4-BE49-F238E27FC236}">
                  <a16:creationId xmlns:a16="http://schemas.microsoft.com/office/drawing/2014/main" xmlns:p14="http://schemas.microsoft.com/office/powerpoint/2010/main" xmlns="" id="{CA6D2423-C328-4435-A727-AE4FBDCFE73F}"/>
                </a:ext>
              </a:extLst>
            </p:cNvPr>
            <p:cNvSpPr/>
            <p:nvPr/>
          </p:nvSpPr>
          <p:spPr>
            <a:xfrm>
              <a:off x="4457983" y="5070204"/>
              <a:ext cx="252130" cy="189986"/>
            </a:xfrm>
            <a:custGeom>
              <a:avLst/>
              <a:gdLst>
                <a:gd name="connsiteX0" fmla="*/ 302445 w 604961"/>
                <a:gd name="connsiteY0" fmla="*/ 388391 h 455853"/>
                <a:gd name="connsiteX1" fmla="*/ 336281 w 604961"/>
                <a:gd name="connsiteY1" fmla="*/ 422122 h 455853"/>
                <a:gd name="connsiteX2" fmla="*/ 302445 w 604961"/>
                <a:gd name="connsiteY2" fmla="*/ 455853 h 455853"/>
                <a:gd name="connsiteX3" fmla="*/ 268609 w 604961"/>
                <a:gd name="connsiteY3" fmla="*/ 422122 h 455853"/>
                <a:gd name="connsiteX4" fmla="*/ 302445 w 604961"/>
                <a:gd name="connsiteY4" fmla="*/ 388391 h 455853"/>
                <a:gd name="connsiteX5" fmla="*/ 302420 w 604961"/>
                <a:gd name="connsiteY5" fmla="*/ 268995 h 455853"/>
                <a:gd name="connsiteX6" fmla="*/ 405095 w 604961"/>
                <a:gd name="connsiteY6" fmla="*/ 311336 h 455853"/>
                <a:gd name="connsiteX7" fmla="*/ 405095 w 604961"/>
                <a:gd name="connsiteY7" fmla="*/ 354903 h 455853"/>
                <a:gd name="connsiteX8" fmla="*/ 383584 w 604961"/>
                <a:gd name="connsiteY8" fmla="*/ 363801 h 455853"/>
                <a:gd name="connsiteX9" fmla="*/ 361766 w 604961"/>
                <a:gd name="connsiteY9" fmla="*/ 354903 h 455853"/>
                <a:gd name="connsiteX10" fmla="*/ 243150 w 604961"/>
                <a:gd name="connsiteY10" fmla="*/ 354903 h 455853"/>
                <a:gd name="connsiteX11" fmla="*/ 199514 w 604961"/>
                <a:gd name="connsiteY11" fmla="*/ 354903 h 455853"/>
                <a:gd name="connsiteX12" fmla="*/ 199514 w 604961"/>
                <a:gd name="connsiteY12" fmla="*/ 311336 h 455853"/>
                <a:gd name="connsiteX13" fmla="*/ 302420 w 604961"/>
                <a:gd name="connsiteY13" fmla="*/ 268995 h 455853"/>
                <a:gd name="connsiteX14" fmla="*/ 302304 w 604961"/>
                <a:gd name="connsiteY14" fmla="*/ 141784 h 455853"/>
                <a:gd name="connsiteX15" fmla="*/ 495136 w 604961"/>
                <a:gd name="connsiteY15" fmla="*/ 221437 h 455853"/>
                <a:gd name="connsiteX16" fmla="*/ 495136 w 604961"/>
                <a:gd name="connsiteY16" fmla="*/ 264716 h 455853"/>
                <a:gd name="connsiteX17" fmla="*/ 473624 w 604961"/>
                <a:gd name="connsiteY17" fmla="*/ 273924 h 455853"/>
                <a:gd name="connsiteX18" fmla="*/ 451806 w 604961"/>
                <a:gd name="connsiteY18" fmla="*/ 264716 h 455853"/>
                <a:gd name="connsiteX19" fmla="*/ 153109 w 604961"/>
                <a:gd name="connsiteY19" fmla="*/ 264716 h 455853"/>
                <a:gd name="connsiteX20" fmla="*/ 109472 w 604961"/>
                <a:gd name="connsiteY20" fmla="*/ 264716 h 455853"/>
                <a:gd name="connsiteX21" fmla="*/ 109472 w 604961"/>
                <a:gd name="connsiteY21" fmla="*/ 221437 h 455853"/>
                <a:gd name="connsiteX22" fmla="*/ 302304 w 604961"/>
                <a:gd name="connsiteY22" fmla="*/ 141784 h 455853"/>
                <a:gd name="connsiteX23" fmla="*/ 302481 w 604961"/>
                <a:gd name="connsiteY23" fmla="*/ 0 h 455853"/>
                <a:gd name="connsiteX24" fmla="*/ 595973 w 604961"/>
                <a:gd name="connsiteY24" fmla="*/ 121091 h 455853"/>
                <a:gd name="connsiteX25" fmla="*/ 595973 w 604961"/>
                <a:gd name="connsiteY25" fmla="*/ 164371 h 455853"/>
                <a:gd name="connsiteX26" fmla="*/ 574153 w 604961"/>
                <a:gd name="connsiteY26" fmla="*/ 173579 h 455853"/>
                <a:gd name="connsiteX27" fmla="*/ 552333 w 604961"/>
                <a:gd name="connsiteY27" fmla="*/ 164371 h 455853"/>
                <a:gd name="connsiteX28" fmla="*/ 302481 w 604961"/>
                <a:gd name="connsiteY28" fmla="*/ 60929 h 455853"/>
                <a:gd name="connsiteX29" fmla="*/ 52628 w 604961"/>
                <a:gd name="connsiteY29" fmla="*/ 164371 h 455853"/>
                <a:gd name="connsiteX30" fmla="*/ 8988 w 604961"/>
                <a:gd name="connsiteY30" fmla="*/ 164371 h 455853"/>
                <a:gd name="connsiteX31" fmla="*/ 8988 w 604961"/>
                <a:gd name="connsiteY31" fmla="*/ 121091 h 455853"/>
                <a:gd name="connsiteX32" fmla="*/ 302481 w 604961"/>
                <a:gd name="connsiteY32" fmla="*/ 0 h 45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4961" h="455853">
                  <a:moveTo>
                    <a:pt x="302445" y="388391"/>
                  </a:moveTo>
                  <a:cubicBezTo>
                    <a:pt x="321132" y="388391"/>
                    <a:pt x="336281" y="403493"/>
                    <a:pt x="336281" y="422122"/>
                  </a:cubicBezTo>
                  <a:cubicBezTo>
                    <a:pt x="336281" y="440751"/>
                    <a:pt x="321132" y="455853"/>
                    <a:pt x="302445" y="455853"/>
                  </a:cubicBezTo>
                  <a:cubicBezTo>
                    <a:pt x="283758" y="455853"/>
                    <a:pt x="268609" y="440751"/>
                    <a:pt x="268609" y="422122"/>
                  </a:cubicBezTo>
                  <a:cubicBezTo>
                    <a:pt x="268609" y="403493"/>
                    <a:pt x="283758" y="388391"/>
                    <a:pt x="302445" y="388391"/>
                  </a:cubicBezTo>
                  <a:close/>
                  <a:moveTo>
                    <a:pt x="302420" y="268995"/>
                  </a:moveTo>
                  <a:cubicBezTo>
                    <a:pt x="339641" y="268996"/>
                    <a:pt x="376824" y="283109"/>
                    <a:pt x="405095" y="311336"/>
                  </a:cubicBezTo>
                  <a:cubicBezTo>
                    <a:pt x="417079" y="323301"/>
                    <a:pt x="417079" y="342631"/>
                    <a:pt x="405095" y="354903"/>
                  </a:cubicBezTo>
                  <a:cubicBezTo>
                    <a:pt x="399256" y="360733"/>
                    <a:pt x="391267" y="363801"/>
                    <a:pt x="383584" y="363801"/>
                  </a:cubicBezTo>
                  <a:cubicBezTo>
                    <a:pt x="375594" y="363801"/>
                    <a:pt x="367605" y="360733"/>
                    <a:pt x="361766" y="354903"/>
                  </a:cubicBezTo>
                  <a:cubicBezTo>
                    <a:pt x="328886" y="322074"/>
                    <a:pt x="275724" y="322074"/>
                    <a:pt x="243150" y="354903"/>
                  </a:cubicBezTo>
                  <a:cubicBezTo>
                    <a:pt x="231166" y="366869"/>
                    <a:pt x="211806" y="366869"/>
                    <a:pt x="199514" y="354903"/>
                  </a:cubicBezTo>
                  <a:cubicBezTo>
                    <a:pt x="187530" y="342631"/>
                    <a:pt x="187530" y="323301"/>
                    <a:pt x="199514" y="311336"/>
                  </a:cubicBezTo>
                  <a:cubicBezTo>
                    <a:pt x="227939" y="283109"/>
                    <a:pt x="265199" y="268996"/>
                    <a:pt x="302420" y="268995"/>
                  </a:cubicBezTo>
                  <a:close/>
                  <a:moveTo>
                    <a:pt x="302304" y="141784"/>
                  </a:moveTo>
                  <a:cubicBezTo>
                    <a:pt x="372138" y="141784"/>
                    <a:pt x="441972" y="168335"/>
                    <a:pt x="495136" y="221437"/>
                  </a:cubicBezTo>
                  <a:cubicBezTo>
                    <a:pt x="507120" y="233408"/>
                    <a:pt x="507120" y="252745"/>
                    <a:pt x="495136" y="264716"/>
                  </a:cubicBezTo>
                  <a:cubicBezTo>
                    <a:pt x="489297" y="270855"/>
                    <a:pt x="481307" y="273924"/>
                    <a:pt x="473624" y="273924"/>
                  </a:cubicBezTo>
                  <a:cubicBezTo>
                    <a:pt x="465635" y="273924"/>
                    <a:pt x="457952" y="270855"/>
                    <a:pt x="451806" y="264716"/>
                  </a:cubicBezTo>
                  <a:cubicBezTo>
                    <a:pt x="369449" y="182454"/>
                    <a:pt x="235466" y="182454"/>
                    <a:pt x="153109" y="264716"/>
                  </a:cubicBezTo>
                  <a:cubicBezTo>
                    <a:pt x="141124" y="276687"/>
                    <a:pt x="121457" y="276687"/>
                    <a:pt x="109472" y="264716"/>
                  </a:cubicBezTo>
                  <a:cubicBezTo>
                    <a:pt x="97488" y="252745"/>
                    <a:pt x="97488" y="233408"/>
                    <a:pt x="109472" y="221437"/>
                  </a:cubicBezTo>
                  <a:cubicBezTo>
                    <a:pt x="162636" y="168335"/>
                    <a:pt x="232470" y="141784"/>
                    <a:pt x="302304" y="141784"/>
                  </a:cubicBezTo>
                  <a:close/>
                  <a:moveTo>
                    <a:pt x="302481" y="0"/>
                  </a:moveTo>
                  <a:cubicBezTo>
                    <a:pt x="408737" y="0"/>
                    <a:pt x="514994" y="40364"/>
                    <a:pt x="595973" y="121091"/>
                  </a:cubicBezTo>
                  <a:cubicBezTo>
                    <a:pt x="607958" y="133062"/>
                    <a:pt x="607958" y="152400"/>
                    <a:pt x="595973" y="164371"/>
                  </a:cubicBezTo>
                  <a:cubicBezTo>
                    <a:pt x="589826" y="170510"/>
                    <a:pt x="581836" y="173579"/>
                    <a:pt x="574153" y="173579"/>
                  </a:cubicBezTo>
                  <a:cubicBezTo>
                    <a:pt x="566163" y="173579"/>
                    <a:pt x="558479" y="170510"/>
                    <a:pt x="552333" y="164371"/>
                  </a:cubicBezTo>
                  <a:cubicBezTo>
                    <a:pt x="485644" y="97763"/>
                    <a:pt x="396828" y="60929"/>
                    <a:pt x="302481" y="60929"/>
                  </a:cubicBezTo>
                  <a:cubicBezTo>
                    <a:pt x="208133" y="60929"/>
                    <a:pt x="119317" y="97763"/>
                    <a:pt x="52628" y="164371"/>
                  </a:cubicBezTo>
                  <a:cubicBezTo>
                    <a:pt x="40642" y="176342"/>
                    <a:pt x="20974" y="176342"/>
                    <a:pt x="8988" y="164371"/>
                  </a:cubicBezTo>
                  <a:cubicBezTo>
                    <a:pt x="-2997" y="152400"/>
                    <a:pt x="-2997" y="133062"/>
                    <a:pt x="8988" y="121091"/>
                  </a:cubicBezTo>
                  <a:cubicBezTo>
                    <a:pt x="89968" y="40364"/>
                    <a:pt x="196224" y="0"/>
                    <a:pt x="302481" y="0"/>
                  </a:cubicBezTo>
                  <a:close/>
                </a:path>
              </a:pathLst>
            </a:custGeom>
            <a:gradFill flip="none" rotWithShape="1">
              <a:gsLst>
                <a:gs pos="0">
                  <a:srgbClr val="FF5353">
                    <a:lumMod val="75000"/>
                  </a:srgbClr>
                </a:gs>
                <a:gs pos="100000">
                  <a:srgbClr val="FF5353"/>
                </a:gs>
              </a:gsLst>
              <a:lin ang="18900000" scaled="1"/>
              <a:tileRect/>
            </a:gradFill>
            <a:ln w="12700" cap="flat" cmpd="sng" algn="ctr">
              <a:noFill/>
              <a:prstDash val="solid"/>
              <a:miter lim="800000"/>
            </a:ln>
            <a:effectLst>
              <a:outerShdw blurRad="508000" dist="254000" dir="5400000" algn="tl" rotWithShape="0">
                <a:prstClr val="black">
                  <a:alpha val="20000"/>
                </a:prst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endParaRPr lang="zh-CN" altLang="en-US" kern="0" dirty="0">
                <a:solidFill>
                  <a:prstClr val="white"/>
                </a:solidFill>
                <a:latin typeface="Century Gothic" panose="020F0502020204030204"/>
                <a:ea typeface="微软雅黑"/>
              </a:endParaRPr>
            </a:p>
          </p:txBody>
        </p:sp>
      </p:grpSp>
      <p:grpSp>
        <p:nvGrpSpPr>
          <p:cNvPr id="36" name="组合 35">
            <a:extLst>
              <a:ext uri="{FF2B5EF4-FFF2-40B4-BE49-F238E27FC236}">
                <a16:creationId xmlns:a16="http://schemas.microsoft.com/office/drawing/2014/main" xmlns:p14="http://schemas.microsoft.com/office/powerpoint/2010/main" xmlns="" id="{D4E68533-B3FC-46E3-BE7D-98CBAED0C8D4}"/>
              </a:ext>
            </a:extLst>
          </p:cNvPr>
          <p:cNvGrpSpPr/>
          <p:nvPr/>
        </p:nvGrpSpPr>
        <p:grpSpPr>
          <a:xfrm>
            <a:off x="7229362" y="4758506"/>
            <a:ext cx="813382" cy="813382"/>
            <a:chOff x="7229362" y="4758506"/>
            <a:chExt cx="813382" cy="813382"/>
          </a:xfrm>
        </p:grpSpPr>
        <p:sp>
          <p:nvSpPr>
            <p:cNvPr id="19" name="泪滴形 18">
              <a:extLst>
                <a:ext uri="{FF2B5EF4-FFF2-40B4-BE49-F238E27FC236}">
                  <a16:creationId xmlns:a16="http://schemas.microsoft.com/office/drawing/2014/main" xmlns:p14="http://schemas.microsoft.com/office/powerpoint/2010/main" xmlns="" id="{9734EBF8-986F-4E6D-94D7-CB4380771BFD}"/>
                </a:ext>
              </a:extLst>
            </p:cNvPr>
            <p:cNvSpPr/>
            <p:nvPr/>
          </p:nvSpPr>
          <p:spPr>
            <a:xfrm flipH="1">
              <a:off x="7229362" y="4758506"/>
              <a:ext cx="813382" cy="813382"/>
            </a:xfrm>
            <a:prstGeom prst="teardrop">
              <a:avLst/>
            </a:prstGeom>
            <a:solidFill>
              <a:schemeClr val="tx1">
                <a:lumMod val="75000"/>
                <a:lumOff val="25000"/>
              </a:schemeClr>
            </a:soli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dirty="0">
                <a:solidFill>
                  <a:prstClr val="white"/>
                </a:solidFill>
                <a:latin typeface="Century Gothic" panose="020F0502020204030204"/>
                <a:ea typeface="微软雅黑"/>
              </a:endParaRPr>
            </a:p>
          </p:txBody>
        </p:sp>
        <p:sp>
          <p:nvSpPr>
            <p:cNvPr id="22" name="椭圆 21">
              <a:extLst>
                <a:ext uri="{FF2B5EF4-FFF2-40B4-BE49-F238E27FC236}">
                  <a16:creationId xmlns:a16="http://schemas.microsoft.com/office/drawing/2014/main" xmlns:p14="http://schemas.microsoft.com/office/powerpoint/2010/main" xmlns="" id="{65C962F2-0EB3-45BD-9659-A11E1C9D8D67}"/>
                </a:ext>
              </a:extLst>
            </p:cNvPr>
            <p:cNvSpPr/>
            <p:nvPr/>
          </p:nvSpPr>
          <p:spPr>
            <a:xfrm>
              <a:off x="7328090" y="4858157"/>
              <a:ext cx="614080" cy="614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34" name="椭圆 24">
              <a:extLst>
                <a:ext uri="{FF2B5EF4-FFF2-40B4-BE49-F238E27FC236}">
                  <a16:creationId xmlns:a16="http://schemas.microsoft.com/office/drawing/2014/main" xmlns:p14="http://schemas.microsoft.com/office/powerpoint/2010/main" xmlns="" id="{8866BC73-4DC3-4631-81DD-2692F1F1FB56}"/>
                </a:ext>
              </a:extLst>
            </p:cNvPr>
            <p:cNvSpPr/>
            <p:nvPr/>
          </p:nvSpPr>
          <p:spPr>
            <a:xfrm>
              <a:off x="7509065" y="5051328"/>
              <a:ext cx="252130" cy="227737"/>
            </a:xfrm>
            <a:custGeom>
              <a:avLst/>
              <a:gdLst>
                <a:gd name="connsiteX0" fmla="*/ 0 w 609050"/>
                <a:gd name="connsiteY0" fmla="*/ 411255 h 550128"/>
                <a:gd name="connsiteX1" fmla="*/ 25953 w 609050"/>
                <a:gd name="connsiteY1" fmla="*/ 426310 h 550128"/>
                <a:gd name="connsiteX2" fmla="*/ 202989 w 609050"/>
                <a:gd name="connsiteY2" fmla="*/ 463367 h 550128"/>
                <a:gd name="connsiteX3" fmla="*/ 219808 w 609050"/>
                <a:gd name="connsiteY3" fmla="*/ 462933 h 550128"/>
                <a:gd name="connsiteX4" fmla="*/ 251707 w 609050"/>
                <a:gd name="connsiteY4" fmla="*/ 518375 h 550128"/>
                <a:gd name="connsiteX5" fmla="*/ 202989 w 609050"/>
                <a:gd name="connsiteY5" fmla="*/ 521125 h 550128"/>
                <a:gd name="connsiteX6" fmla="*/ 0 w 609050"/>
                <a:gd name="connsiteY6" fmla="*/ 434416 h 550128"/>
                <a:gd name="connsiteX7" fmla="*/ 0 w 609050"/>
                <a:gd name="connsiteY7" fmla="*/ 295387 h 550128"/>
                <a:gd name="connsiteX8" fmla="*/ 25960 w 609050"/>
                <a:gd name="connsiteY8" fmla="*/ 310451 h 550128"/>
                <a:gd name="connsiteX9" fmla="*/ 203040 w 609050"/>
                <a:gd name="connsiteY9" fmla="*/ 347531 h 550128"/>
                <a:gd name="connsiteX10" fmla="*/ 204781 w 609050"/>
                <a:gd name="connsiteY10" fmla="*/ 347531 h 550128"/>
                <a:gd name="connsiteX11" fmla="*/ 203040 w 609050"/>
                <a:gd name="connsiteY11" fmla="*/ 376355 h 550128"/>
                <a:gd name="connsiteX12" fmla="*/ 204781 w 609050"/>
                <a:gd name="connsiteY12" fmla="*/ 405469 h 550128"/>
                <a:gd name="connsiteX13" fmla="*/ 203040 w 609050"/>
                <a:gd name="connsiteY13" fmla="*/ 405469 h 550128"/>
                <a:gd name="connsiteX14" fmla="*/ 0 w 609050"/>
                <a:gd name="connsiteY14" fmla="*/ 318562 h 550128"/>
                <a:gd name="connsiteX15" fmla="*/ 435036 w 609050"/>
                <a:gd name="connsiteY15" fmla="*/ 202593 h 550128"/>
                <a:gd name="connsiteX16" fmla="*/ 609050 w 609050"/>
                <a:gd name="connsiteY16" fmla="*/ 376361 h 550128"/>
                <a:gd name="connsiteX17" fmla="*/ 435036 w 609050"/>
                <a:gd name="connsiteY17" fmla="*/ 550128 h 550128"/>
                <a:gd name="connsiteX18" fmla="*/ 317721 w 609050"/>
                <a:gd name="connsiteY18" fmla="*/ 504659 h 550128"/>
                <a:gd name="connsiteX19" fmla="*/ 280888 w 609050"/>
                <a:gd name="connsiteY19" fmla="*/ 457018 h 550128"/>
                <a:gd name="connsiteX20" fmla="*/ 262761 w 609050"/>
                <a:gd name="connsiteY20" fmla="*/ 401267 h 550128"/>
                <a:gd name="connsiteX21" fmla="*/ 261021 w 609050"/>
                <a:gd name="connsiteY21" fmla="*/ 376361 h 550128"/>
                <a:gd name="connsiteX22" fmla="*/ 264067 w 609050"/>
                <a:gd name="connsiteY22" fmla="*/ 343634 h 550128"/>
                <a:gd name="connsiteX23" fmla="*/ 290024 w 609050"/>
                <a:gd name="connsiteY23" fmla="*/ 280499 h 550128"/>
                <a:gd name="connsiteX24" fmla="*/ 405888 w 609050"/>
                <a:gd name="connsiteY24" fmla="*/ 205055 h 550128"/>
                <a:gd name="connsiteX25" fmla="*/ 435036 w 609050"/>
                <a:gd name="connsiteY25" fmla="*/ 202593 h 550128"/>
                <a:gd name="connsiteX26" fmla="*/ 0 w 609050"/>
                <a:gd name="connsiteY26" fmla="*/ 179589 h 550128"/>
                <a:gd name="connsiteX27" fmla="*/ 25955 w 609050"/>
                <a:gd name="connsiteY27" fmla="*/ 194643 h 550128"/>
                <a:gd name="connsiteX28" fmla="*/ 203003 w 609050"/>
                <a:gd name="connsiteY28" fmla="*/ 231699 h 550128"/>
                <a:gd name="connsiteX29" fmla="*/ 256364 w 609050"/>
                <a:gd name="connsiteY29" fmla="*/ 228804 h 550128"/>
                <a:gd name="connsiteX30" fmla="*/ 219968 w 609050"/>
                <a:gd name="connsiteY30" fmla="*/ 289166 h 550128"/>
                <a:gd name="connsiteX31" fmla="*/ 203003 w 609050"/>
                <a:gd name="connsiteY31" fmla="*/ 289600 h 550128"/>
                <a:gd name="connsiteX32" fmla="*/ 0 w 609050"/>
                <a:gd name="connsiteY32" fmla="*/ 202749 h 550128"/>
                <a:gd name="connsiteX33" fmla="*/ 203017 w 609050"/>
                <a:gd name="connsiteY33" fmla="*/ 0 h 550128"/>
                <a:gd name="connsiteX34" fmla="*/ 406034 w 609050"/>
                <a:gd name="connsiteY34" fmla="*/ 86902 h 550128"/>
                <a:gd name="connsiteX35" fmla="*/ 203017 w 609050"/>
                <a:gd name="connsiteY35" fmla="*/ 173804 h 550128"/>
                <a:gd name="connsiteX36" fmla="*/ 0 w 609050"/>
                <a:gd name="connsiteY36" fmla="*/ 86902 h 550128"/>
                <a:gd name="connsiteX37" fmla="*/ 203017 w 609050"/>
                <a:gd name="connsiteY37" fmla="*/ 0 h 55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09050" h="550128">
                  <a:moveTo>
                    <a:pt x="0" y="411255"/>
                  </a:moveTo>
                  <a:cubicBezTo>
                    <a:pt x="7974" y="416611"/>
                    <a:pt x="16529" y="421677"/>
                    <a:pt x="25953" y="426310"/>
                  </a:cubicBezTo>
                  <a:cubicBezTo>
                    <a:pt x="73656" y="450194"/>
                    <a:pt x="136583" y="463367"/>
                    <a:pt x="202989" y="463367"/>
                  </a:cubicBezTo>
                  <a:cubicBezTo>
                    <a:pt x="208644" y="463367"/>
                    <a:pt x="214154" y="463222"/>
                    <a:pt x="219808" y="462933"/>
                  </a:cubicBezTo>
                  <a:cubicBezTo>
                    <a:pt x="227783" y="483054"/>
                    <a:pt x="238657" y="501583"/>
                    <a:pt x="251707" y="518375"/>
                  </a:cubicBezTo>
                  <a:cubicBezTo>
                    <a:pt x="236193" y="520256"/>
                    <a:pt x="219953" y="521125"/>
                    <a:pt x="202989" y="521125"/>
                  </a:cubicBezTo>
                  <a:cubicBezTo>
                    <a:pt x="86850" y="521125"/>
                    <a:pt x="0" y="475382"/>
                    <a:pt x="0" y="434416"/>
                  </a:cubicBezTo>
                  <a:close/>
                  <a:moveTo>
                    <a:pt x="0" y="295387"/>
                  </a:moveTo>
                  <a:cubicBezTo>
                    <a:pt x="7976" y="300746"/>
                    <a:pt x="16533" y="305816"/>
                    <a:pt x="25960" y="310451"/>
                  </a:cubicBezTo>
                  <a:cubicBezTo>
                    <a:pt x="73675" y="334350"/>
                    <a:pt x="136617" y="347531"/>
                    <a:pt x="203040" y="347531"/>
                  </a:cubicBezTo>
                  <a:cubicBezTo>
                    <a:pt x="203621" y="347531"/>
                    <a:pt x="204201" y="347531"/>
                    <a:pt x="204781" y="347531"/>
                  </a:cubicBezTo>
                  <a:cubicBezTo>
                    <a:pt x="203621" y="356946"/>
                    <a:pt x="203040" y="366651"/>
                    <a:pt x="203040" y="376355"/>
                  </a:cubicBezTo>
                  <a:cubicBezTo>
                    <a:pt x="203040" y="386205"/>
                    <a:pt x="203621" y="395909"/>
                    <a:pt x="204781" y="405469"/>
                  </a:cubicBezTo>
                  <a:cubicBezTo>
                    <a:pt x="204201" y="405469"/>
                    <a:pt x="203621" y="405469"/>
                    <a:pt x="203040" y="405469"/>
                  </a:cubicBezTo>
                  <a:cubicBezTo>
                    <a:pt x="86872" y="405469"/>
                    <a:pt x="0" y="359553"/>
                    <a:pt x="0" y="318562"/>
                  </a:cubicBezTo>
                  <a:close/>
                  <a:moveTo>
                    <a:pt x="435036" y="202593"/>
                  </a:moveTo>
                  <a:cubicBezTo>
                    <a:pt x="530889" y="202593"/>
                    <a:pt x="609050" y="280644"/>
                    <a:pt x="609050" y="376361"/>
                  </a:cubicBezTo>
                  <a:cubicBezTo>
                    <a:pt x="609050" y="472222"/>
                    <a:pt x="530889" y="550128"/>
                    <a:pt x="435036" y="550128"/>
                  </a:cubicBezTo>
                  <a:cubicBezTo>
                    <a:pt x="389792" y="550128"/>
                    <a:pt x="348754" y="532896"/>
                    <a:pt x="317721" y="504659"/>
                  </a:cubicBezTo>
                  <a:cubicBezTo>
                    <a:pt x="302785" y="491192"/>
                    <a:pt x="290314" y="474974"/>
                    <a:pt x="280888" y="457018"/>
                  </a:cubicBezTo>
                  <a:cubicBezTo>
                    <a:pt x="271897" y="439930"/>
                    <a:pt x="265517" y="421106"/>
                    <a:pt x="262761" y="401267"/>
                  </a:cubicBezTo>
                  <a:cubicBezTo>
                    <a:pt x="261601" y="393158"/>
                    <a:pt x="261021" y="384904"/>
                    <a:pt x="261021" y="376361"/>
                  </a:cubicBezTo>
                  <a:cubicBezTo>
                    <a:pt x="261021" y="365210"/>
                    <a:pt x="262036" y="354350"/>
                    <a:pt x="264067" y="343634"/>
                  </a:cubicBezTo>
                  <a:cubicBezTo>
                    <a:pt x="268417" y="320755"/>
                    <a:pt x="277408" y="299324"/>
                    <a:pt x="290024" y="280499"/>
                  </a:cubicBezTo>
                  <a:cubicBezTo>
                    <a:pt x="316126" y="241256"/>
                    <a:pt x="357599" y="213309"/>
                    <a:pt x="405888" y="205055"/>
                  </a:cubicBezTo>
                  <a:cubicBezTo>
                    <a:pt x="415314" y="203462"/>
                    <a:pt x="425030" y="202593"/>
                    <a:pt x="435036" y="202593"/>
                  </a:cubicBezTo>
                  <a:close/>
                  <a:moveTo>
                    <a:pt x="0" y="179589"/>
                  </a:moveTo>
                  <a:cubicBezTo>
                    <a:pt x="7975" y="184945"/>
                    <a:pt x="16530" y="190011"/>
                    <a:pt x="25955" y="194643"/>
                  </a:cubicBezTo>
                  <a:cubicBezTo>
                    <a:pt x="73661" y="218527"/>
                    <a:pt x="136592" y="231699"/>
                    <a:pt x="203003" y="231699"/>
                  </a:cubicBezTo>
                  <a:cubicBezTo>
                    <a:pt x="221128" y="231699"/>
                    <a:pt x="238963" y="230686"/>
                    <a:pt x="256364" y="228804"/>
                  </a:cubicBezTo>
                  <a:cubicBezTo>
                    <a:pt x="241284" y="246754"/>
                    <a:pt x="228958" y="267164"/>
                    <a:pt x="219968" y="289166"/>
                  </a:cubicBezTo>
                  <a:cubicBezTo>
                    <a:pt x="214458" y="289455"/>
                    <a:pt x="208658" y="289600"/>
                    <a:pt x="203003" y="289600"/>
                  </a:cubicBezTo>
                  <a:cubicBezTo>
                    <a:pt x="86856" y="289600"/>
                    <a:pt x="0" y="243714"/>
                    <a:pt x="0" y="202749"/>
                  </a:cubicBezTo>
                  <a:close/>
                  <a:moveTo>
                    <a:pt x="203017" y="0"/>
                  </a:moveTo>
                  <a:cubicBezTo>
                    <a:pt x="315140" y="0"/>
                    <a:pt x="406034" y="38907"/>
                    <a:pt x="406034" y="86902"/>
                  </a:cubicBezTo>
                  <a:cubicBezTo>
                    <a:pt x="406034" y="134897"/>
                    <a:pt x="315140" y="173804"/>
                    <a:pt x="203017" y="173804"/>
                  </a:cubicBezTo>
                  <a:cubicBezTo>
                    <a:pt x="90894" y="173804"/>
                    <a:pt x="0" y="134897"/>
                    <a:pt x="0" y="86902"/>
                  </a:cubicBezTo>
                  <a:cubicBezTo>
                    <a:pt x="0" y="38907"/>
                    <a:pt x="90894" y="0"/>
                    <a:pt x="203017" y="0"/>
                  </a:cubicBezTo>
                  <a:close/>
                </a:path>
              </a:pathLst>
            </a:custGeom>
            <a:solidFill>
              <a:schemeClr val="tx1">
                <a:lumMod val="75000"/>
                <a:lumOff val="25000"/>
              </a:schemeClr>
            </a:solidFill>
            <a:ln w="12700" cap="flat" cmpd="sng" algn="ctr">
              <a:noFill/>
              <a:prstDash val="solid"/>
              <a:miter lim="800000"/>
            </a:ln>
            <a:effectLst>
              <a:outerShdw blurRad="508000" dist="254000" dir="5400000" algn="tl" rotWithShape="0">
                <a:prstClr val="black">
                  <a:alpha val="20000"/>
                </a:prst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endParaRPr lang="zh-CN" altLang="en-US" kern="0" dirty="0">
                <a:solidFill>
                  <a:prstClr val="white"/>
                </a:solidFill>
                <a:latin typeface="Century Gothic" panose="020F0502020204030204"/>
                <a:ea typeface="微软雅黑"/>
              </a:endParaRPr>
            </a:p>
          </p:txBody>
        </p:sp>
      </p:grpSp>
      <p:grpSp>
        <p:nvGrpSpPr>
          <p:cNvPr id="35" name="组合 34">
            <a:extLst>
              <a:ext uri="{FF2B5EF4-FFF2-40B4-BE49-F238E27FC236}">
                <a16:creationId xmlns:a16="http://schemas.microsoft.com/office/drawing/2014/main" xmlns:p14="http://schemas.microsoft.com/office/powerpoint/2010/main" xmlns="" id="{63AA03C7-45E5-4B21-8660-E3E82F4866FE}"/>
              </a:ext>
            </a:extLst>
          </p:cNvPr>
          <p:cNvGrpSpPr/>
          <p:nvPr/>
        </p:nvGrpSpPr>
        <p:grpSpPr>
          <a:xfrm>
            <a:off x="5690974" y="2153166"/>
            <a:ext cx="813382" cy="813382"/>
            <a:chOff x="5690974" y="2153166"/>
            <a:chExt cx="813382" cy="813382"/>
          </a:xfrm>
        </p:grpSpPr>
        <p:sp>
          <p:nvSpPr>
            <p:cNvPr id="20" name="泪滴形 19">
              <a:extLst>
                <a:ext uri="{FF2B5EF4-FFF2-40B4-BE49-F238E27FC236}">
                  <a16:creationId xmlns:a16="http://schemas.microsoft.com/office/drawing/2014/main" xmlns:p14="http://schemas.microsoft.com/office/powerpoint/2010/main" xmlns="" id="{FE18EF79-6A7C-4E7F-85F6-690EEBC60EE2}"/>
                </a:ext>
              </a:extLst>
            </p:cNvPr>
            <p:cNvSpPr/>
            <p:nvPr/>
          </p:nvSpPr>
          <p:spPr>
            <a:xfrm rot="13516741" flipH="1">
              <a:off x="5690974" y="2153166"/>
              <a:ext cx="813382" cy="813382"/>
            </a:xfrm>
            <a:prstGeom prst="teardrop">
              <a:avLst/>
            </a:prstGeom>
            <a:solidFill>
              <a:srgbClr val="1B75D5"/>
            </a:soli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dirty="0">
                <a:solidFill>
                  <a:prstClr val="white"/>
                </a:solidFill>
                <a:latin typeface="Century Gothic" panose="020F0502020204030204"/>
                <a:ea typeface="微软雅黑"/>
              </a:endParaRPr>
            </a:p>
          </p:txBody>
        </p:sp>
        <p:sp>
          <p:nvSpPr>
            <p:cNvPr id="23" name="椭圆 22">
              <a:extLst>
                <a:ext uri="{FF2B5EF4-FFF2-40B4-BE49-F238E27FC236}">
                  <a16:creationId xmlns:a16="http://schemas.microsoft.com/office/drawing/2014/main" xmlns:p14="http://schemas.microsoft.com/office/powerpoint/2010/main" xmlns="" id="{1A2EF44E-26FC-48BC-9506-92B331C26A0A}"/>
                </a:ext>
              </a:extLst>
            </p:cNvPr>
            <p:cNvSpPr/>
            <p:nvPr/>
          </p:nvSpPr>
          <p:spPr>
            <a:xfrm>
              <a:off x="5788960" y="2252817"/>
              <a:ext cx="614080" cy="614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33" name="椭圆 25">
              <a:extLst>
                <a:ext uri="{FF2B5EF4-FFF2-40B4-BE49-F238E27FC236}">
                  <a16:creationId xmlns:a16="http://schemas.microsoft.com/office/drawing/2014/main" xmlns:p14="http://schemas.microsoft.com/office/powerpoint/2010/main" xmlns="" id="{3C03F1B0-72CD-4FDC-91F9-A703492DB0FF}"/>
                </a:ext>
              </a:extLst>
            </p:cNvPr>
            <p:cNvSpPr/>
            <p:nvPr/>
          </p:nvSpPr>
          <p:spPr>
            <a:xfrm>
              <a:off x="6008160" y="2433792"/>
              <a:ext cx="175680" cy="252130"/>
            </a:xfrm>
            <a:custGeom>
              <a:avLst/>
              <a:gdLst>
                <a:gd name="T0" fmla="*/ 120 w 240"/>
                <a:gd name="T1" fmla="*/ 0 h 345"/>
                <a:gd name="T2" fmla="*/ 0 w 240"/>
                <a:gd name="T3" fmla="*/ 225 h 345"/>
                <a:gd name="T4" fmla="*/ 120 w 240"/>
                <a:gd name="T5" fmla="*/ 345 h 345"/>
                <a:gd name="T6" fmla="*/ 240 w 240"/>
                <a:gd name="T7" fmla="*/ 225 h 345"/>
                <a:gd name="T8" fmla="*/ 120 w 240"/>
                <a:gd name="T9" fmla="*/ 0 h 345"/>
                <a:gd name="T10" fmla="*/ 67 w 240"/>
                <a:gd name="T11" fmla="*/ 233 h 345"/>
                <a:gd name="T12" fmla="*/ 82 w 240"/>
                <a:gd name="T13" fmla="*/ 306 h 345"/>
                <a:gd name="T14" fmla="*/ 31 w 240"/>
                <a:gd name="T15" fmla="*/ 219 h 345"/>
                <a:gd name="T16" fmla="*/ 108 w 240"/>
                <a:gd name="T17" fmla="*/ 57 h 345"/>
                <a:gd name="T18" fmla="*/ 67 w 240"/>
                <a:gd name="T19" fmla="*/ 233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345">
                  <a:moveTo>
                    <a:pt x="120" y="0"/>
                  </a:moveTo>
                  <a:cubicBezTo>
                    <a:pt x="120" y="0"/>
                    <a:pt x="0" y="145"/>
                    <a:pt x="0" y="225"/>
                  </a:cubicBezTo>
                  <a:cubicBezTo>
                    <a:pt x="0" y="292"/>
                    <a:pt x="53" y="345"/>
                    <a:pt x="120" y="345"/>
                  </a:cubicBezTo>
                  <a:cubicBezTo>
                    <a:pt x="186" y="345"/>
                    <a:pt x="240" y="292"/>
                    <a:pt x="240" y="225"/>
                  </a:cubicBezTo>
                  <a:cubicBezTo>
                    <a:pt x="240" y="145"/>
                    <a:pt x="120" y="0"/>
                    <a:pt x="120" y="0"/>
                  </a:cubicBezTo>
                  <a:close/>
                  <a:moveTo>
                    <a:pt x="67" y="233"/>
                  </a:moveTo>
                  <a:cubicBezTo>
                    <a:pt x="67" y="252"/>
                    <a:pt x="76" y="290"/>
                    <a:pt x="82" y="306"/>
                  </a:cubicBezTo>
                  <a:cubicBezTo>
                    <a:pt x="42" y="286"/>
                    <a:pt x="31" y="247"/>
                    <a:pt x="31" y="219"/>
                  </a:cubicBezTo>
                  <a:cubicBezTo>
                    <a:pt x="31" y="177"/>
                    <a:pt x="80" y="115"/>
                    <a:pt x="108" y="57"/>
                  </a:cubicBezTo>
                  <a:cubicBezTo>
                    <a:pt x="105" y="88"/>
                    <a:pt x="67" y="176"/>
                    <a:pt x="67" y="233"/>
                  </a:cubicBezTo>
                  <a:close/>
                </a:path>
              </a:pathLst>
            </a:custGeom>
            <a:solidFill>
              <a:srgbClr val="1B75D5"/>
            </a:solidFill>
            <a:ln w="12700" cap="flat" cmpd="sng" algn="ctr">
              <a:noFill/>
              <a:prstDash val="solid"/>
              <a:miter lim="800000"/>
            </a:ln>
            <a:effectLst>
              <a:outerShdw blurRad="508000" dist="254000" dir="5400000" algn="tl" rotWithShape="0">
                <a:prstClr val="black">
                  <a:alpha val="20000"/>
                </a:prst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endParaRPr lang="zh-CN" altLang="en-US" kern="0" dirty="0">
                <a:solidFill>
                  <a:prstClr val="white"/>
                </a:solidFill>
                <a:latin typeface="Century Gothic" panose="020F0502020204030204"/>
                <a:ea typeface="微软雅黑"/>
              </a:endParaRPr>
            </a:p>
          </p:txBody>
        </p:sp>
      </p:grpSp>
      <p:sp>
        <p:nvSpPr>
          <p:cNvPr id="27" name="椭圆 26">
            <a:extLst>
              <a:ext uri="{FF2B5EF4-FFF2-40B4-BE49-F238E27FC236}">
                <a16:creationId xmlns:a16="http://schemas.microsoft.com/office/drawing/2014/main" xmlns:p14="http://schemas.microsoft.com/office/powerpoint/2010/main" xmlns="" id="{32712B31-3407-4F40-B287-738721E04D66}"/>
              </a:ext>
            </a:extLst>
          </p:cNvPr>
          <p:cNvSpPr/>
          <p:nvPr/>
        </p:nvSpPr>
        <p:spPr>
          <a:xfrm>
            <a:off x="452533" y="334827"/>
            <a:ext cx="519654" cy="519654"/>
          </a:xfrm>
          <a:prstGeom prst="ellipse">
            <a:avLst/>
          </a:prstGeom>
          <a:solidFill>
            <a:srgbClr val="1B75D5"/>
          </a:soli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sp>
        <p:nvSpPr>
          <p:cNvPr id="28" name="椭圆 27">
            <a:extLst>
              <a:ext uri="{FF2B5EF4-FFF2-40B4-BE49-F238E27FC236}">
                <a16:creationId xmlns:a16="http://schemas.microsoft.com/office/drawing/2014/main" xmlns:p14="http://schemas.microsoft.com/office/powerpoint/2010/main" xmlns="" id="{9169782D-69F9-4388-B116-14A61C3BAB54}"/>
              </a:ext>
            </a:extLst>
          </p:cNvPr>
          <p:cNvSpPr/>
          <p:nvPr/>
        </p:nvSpPr>
        <p:spPr>
          <a:xfrm>
            <a:off x="694696" y="334827"/>
            <a:ext cx="519654" cy="519654"/>
          </a:xfrm>
          <a:prstGeom prst="ellipse">
            <a:avLst/>
          </a:prstGeom>
          <a:gradFill flip="none" rotWithShape="1">
            <a:gsLst>
              <a:gs pos="0">
                <a:srgbClr val="FF5353">
                  <a:lumMod val="75000"/>
                </a:srgbClr>
              </a:gs>
              <a:gs pos="100000">
                <a:srgbClr val="FF5353"/>
              </a:gs>
            </a:gsLst>
            <a:lin ang="18900000" scaled="1"/>
            <a:tileRect/>
          </a:gra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sp>
        <p:nvSpPr>
          <p:cNvPr id="29" name="PA-文本框 8">
            <a:extLst>
              <a:ext uri="{FF2B5EF4-FFF2-40B4-BE49-F238E27FC236}">
                <a16:creationId xmlns:a16="http://schemas.microsoft.com/office/drawing/2014/main" xmlns:p14="http://schemas.microsoft.com/office/powerpoint/2010/main" xmlns="" id="{EBCE27F1-D3AB-4147-98C6-4A483353E54B}"/>
              </a:ext>
            </a:extLst>
          </p:cNvPr>
          <p:cNvSpPr txBox="1"/>
          <p:nvPr>
            <p:custDataLst>
              <p:tags r:id="rId1"/>
            </p:custDataLst>
          </p:nvPr>
        </p:nvSpPr>
        <p:spPr>
          <a:xfrm>
            <a:off x="1363807" y="353066"/>
            <a:ext cx="2339102" cy="523220"/>
          </a:xfrm>
          <a:prstGeom prst="rect">
            <a:avLst/>
          </a:prstGeom>
          <a:noFill/>
        </p:spPr>
        <p:txBody>
          <a:bodyPr wrap="none" rtlCol="0">
            <a:spAutoFit/>
            <a:scene3d>
              <a:camera prst="orthographicFront"/>
              <a:lightRig rig="threePt" dir="t"/>
            </a:scene3d>
            <a:sp3d contourW="12700"/>
          </a:bodyPr>
          <a:lstStyle/>
          <a:p>
            <a:r>
              <a:rPr lang="zh-CN" altLang="en-US" sz="2800" dirty="0">
                <a:latin typeface="微软雅黑" panose="020B0503020204020204" pitchFamily="34" charset="-122"/>
                <a:ea typeface="微软雅黑" panose="020B0503020204020204" pitchFamily="34" charset="-122"/>
              </a:rPr>
              <a:t>标题文字添加</a:t>
            </a:r>
          </a:p>
        </p:txBody>
      </p:sp>
      <p:sp>
        <p:nvSpPr>
          <p:cNvPr id="30" name="矩形 29">
            <a:extLst>
              <a:ext uri="{FF2B5EF4-FFF2-40B4-BE49-F238E27FC236}">
                <a16:creationId xmlns:a16="http://schemas.microsoft.com/office/drawing/2014/main" xmlns:p14="http://schemas.microsoft.com/office/powerpoint/2010/main" xmlns="" id="{873E3DC8-7B1E-41E0-9306-21BE99257B67}"/>
              </a:ext>
            </a:extLst>
          </p:cNvPr>
          <p:cNvSpPr/>
          <p:nvPr/>
        </p:nvSpPr>
        <p:spPr bwMode="auto">
          <a:xfrm>
            <a:off x="3768111" y="416416"/>
            <a:ext cx="4493629" cy="396519"/>
          </a:xfrm>
          <a:prstGeom prst="rect">
            <a:avLst/>
          </a:prstGeom>
        </p:spPr>
        <p:txBody>
          <a:bodyPr wrap="square">
            <a:spAutoFit/>
            <a:scene3d>
              <a:camera prst="orthographicFront"/>
              <a:lightRig rig="threePt" dir="t"/>
            </a:scene3d>
            <a:sp3d contourW="12700"/>
          </a:bodyPr>
          <a:lstStyle/>
          <a:p>
            <a:pPr>
              <a:lnSpc>
                <a:spcPct val="130000"/>
              </a:lnSpc>
              <a:defRPr/>
            </a:pPr>
            <a:r>
              <a:rPr lang="zh-CN" altLang="en-US" sz="800" dirty="0">
                <a:solidFill>
                  <a:schemeClr val="bg1">
                    <a:lumMod val="75000"/>
                  </a:schemeClr>
                </a:solidFill>
                <a:latin typeface="Century Gothic" panose="020B0502020202020204" pitchFamily="34" charset="0"/>
                <a:ea typeface="+mj-ea"/>
              </a:rPr>
              <a:t>设计源于生活，生活因设计而改变，在生活中追求艺术之美的存在设计源于生活，生活因设计而改变，在生活中追求艺术之美的存在设计源于生活</a:t>
            </a:r>
          </a:p>
        </p:txBody>
      </p:sp>
      <p:sp>
        <p:nvSpPr>
          <p:cNvPr id="31" name="PA-文本框 8">
            <a:extLst>
              <a:ext uri="{FF2B5EF4-FFF2-40B4-BE49-F238E27FC236}">
                <a16:creationId xmlns:a16="http://schemas.microsoft.com/office/drawing/2014/main" xmlns:p14="http://schemas.microsoft.com/office/powerpoint/2010/main" xmlns="" id="{FAEE5BFB-5FDA-4155-A19D-F11D265C24F2}"/>
              </a:ext>
            </a:extLst>
          </p:cNvPr>
          <p:cNvSpPr txBox="1"/>
          <p:nvPr>
            <p:custDataLst>
              <p:tags r:id="rId2"/>
            </p:custDataLst>
          </p:nvPr>
        </p:nvSpPr>
        <p:spPr>
          <a:xfrm>
            <a:off x="784371" y="365766"/>
            <a:ext cx="357790" cy="461665"/>
          </a:xfrm>
          <a:prstGeom prst="rect">
            <a:avLst/>
          </a:prstGeom>
          <a:noFill/>
        </p:spPr>
        <p:txBody>
          <a:bodyPr wrap="none" rtlCol="0">
            <a:spAutoFit/>
            <a:scene3d>
              <a:camera prst="orthographicFront"/>
              <a:lightRig rig="threePt" dir="t"/>
            </a:scene3d>
            <a:sp3d contourW="12700"/>
          </a:bodyPr>
          <a:lstStyle/>
          <a:p>
            <a:pPr algn="ctr"/>
            <a:r>
              <a:rPr lang="en-US" altLang="zh-CN" sz="2400" b="1" dirty="0">
                <a:solidFill>
                  <a:schemeClr val="bg1"/>
                </a:solidFill>
                <a:latin typeface="Century Gothic" panose="020B0502020202020204" pitchFamily="34" charset="0"/>
                <a:ea typeface="微软雅黑" panose="020B0503020204020204" pitchFamily="34" charset="-122"/>
              </a:rPr>
              <a:t>3</a:t>
            </a:r>
            <a:endParaRPr lang="zh-CN" altLang="en-US" sz="2400" b="1" dirty="0">
              <a:solidFill>
                <a:schemeClr val="bg1"/>
              </a:solidFill>
              <a:latin typeface="Century Gothic" panose="020B0502020202020204" pitchFamily="34" charset="0"/>
              <a:ea typeface="微软雅黑" panose="020B0503020204020204" pitchFamily="34" charset="-122"/>
            </a:endParaRPr>
          </a:p>
        </p:txBody>
      </p:sp>
    </p:spTree>
    <p:extLst>
      <p:ext uri="{BB962C8B-B14F-4D97-AF65-F5344CB8AC3E}">
        <p14:creationId xmlns:p14="http://schemas.microsoft.com/office/powerpoint/2010/main" val="2504146319"/>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p:cTn id="13" dur="500" fill="hold"/>
                                        <p:tgtEl>
                                          <p:spTgt spid="35"/>
                                        </p:tgtEl>
                                        <p:attrNameLst>
                                          <p:attrName>ppt_w</p:attrName>
                                        </p:attrNameLst>
                                      </p:cBhvr>
                                      <p:tavLst>
                                        <p:tav tm="0">
                                          <p:val>
                                            <p:fltVal val="0"/>
                                          </p:val>
                                        </p:tav>
                                        <p:tav tm="100000">
                                          <p:val>
                                            <p:strVal val="#ppt_w"/>
                                          </p:val>
                                        </p:tav>
                                      </p:tavLst>
                                    </p:anim>
                                    <p:anim calcmode="lin" valueType="num">
                                      <p:cBhvr>
                                        <p:cTn id="14" dur="500" fill="hold"/>
                                        <p:tgtEl>
                                          <p:spTgt spid="35"/>
                                        </p:tgtEl>
                                        <p:attrNameLst>
                                          <p:attrName>ppt_h</p:attrName>
                                        </p:attrNameLst>
                                      </p:cBhvr>
                                      <p:tavLst>
                                        <p:tav tm="0">
                                          <p:val>
                                            <p:fltVal val="0"/>
                                          </p:val>
                                        </p:tav>
                                        <p:tav tm="100000">
                                          <p:val>
                                            <p:strVal val="#ppt_h"/>
                                          </p:val>
                                        </p:tav>
                                      </p:tavLst>
                                    </p:anim>
                                    <p:animEffect transition="in" filter="fade">
                                      <p:cBhvr>
                                        <p:cTn id="15" dur="500"/>
                                        <p:tgtEl>
                                          <p:spTgt spid="35"/>
                                        </p:tgtEl>
                                      </p:cBhvr>
                                    </p:animEffect>
                                  </p:childTnLst>
                                </p:cTn>
                              </p:par>
                              <p:par>
                                <p:cTn id="16" presetID="53" presetClass="entr" presetSubtype="16"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anim calcmode="lin" valueType="num">
                                      <p:cBhvr>
                                        <p:cTn id="18" dur="500" fill="hold"/>
                                        <p:tgtEl>
                                          <p:spTgt spid="37"/>
                                        </p:tgtEl>
                                        <p:attrNameLst>
                                          <p:attrName>ppt_w</p:attrName>
                                        </p:attrNameLst>
                                      </p:cBhvr>
                                      <p:tavLst>
                                        <p:tav tm="0">
                                          <p:val>
                                            <p:fltVal val="0"/>
                                          </p:val>
                                        </p:tav>
                                        <p:tav tm="100000">
                                          <p:val>
                                            <p:strVal val="#ppt_w"/>
                                          </p:val>
                                        </p:tav>
                                      </p:tavLst>
                                    </p:anim>
                                    <p:anim calcmode="lin" valueType="num">
                                      <p:cBhvr>
                                        <p:cTn id="19" dur="500" fill="hold"/>
                                        <p:tgtEl>
                                          <p:spTgt spid="37"/>
                                        </p:tgtEl>
                                        <p:attrNameLst>
                                          <p:attrName>ppt_h</p:attrName>
                                        </p:attrNameLst>
                                      </p:cBhvr>
                                      <p:tavLst>
                                        <p:tav tm="0">
                                          <p:val>
                                            <p:fltVal val="0"/>
                                          </p:val>
                                        </p:tav>
                                        <p:tav tm="100000">
                                          <p:val>
                                            <p:strVal val="#ppt_h"/>
                                          </p:val>
                                        </p:tav>
                                      </p:tavLst>
                                    </p:anim>
                                    <p:animEffect transition="in" filter="fade">
                                      <p:cBhvr>
                                        <p:cTn id="20" dur="500"/>
                                        <p:tgtEl>
                                          <p:spTgt spid="37"/>
                                        </p:tgtEl>
                                      </p:cBhvr>
                                    </p:animEffect>
                                  </p:childTnLst>
                                </p:cTn>
                              </p:par>
                              <p:par>
                                <p:cTn id="21" presetID="53" presetClass="entr" presetSubtype="16"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p:cTn id="23" dur="500" fill="hold"/>
                                        <p:tgtEl>
                                          <p:spTgt spid="36"/>
                                        </p:tgtEl>
                                        <p:attrNameLst>
                                          <p:attrName>ppt_w</p:attrName>
                                        </p:attrNameLst>
                                      </p:cBhvr>
                                      <p:tavLst>
                                        <p:tav tm="0">
                                          <p:val>
                                            <p:fltVal val="0"/>
                                          </p:val>
                                        </p:tav>
                                        <p:tav tm="100000">
                                          <p:val>
                                            <p:strVal val="#ppt_w"/>
                                          </p:val>
                                        </p:tav>
                                      </p:tavLst>
                                    </p:anim>
                                    <p:anim calcmode="lin" valueType="num">
                                      <p:cBhvr>
                                        <p:cTn id="24" dur="500" fill="hold"/>
                                        <p:tgtEl>
                                          <p:spTgt spid="36"/>
                                        </p:tgtEl>
                                        <p:attrNameLst>
                                          <p:attrName>ppt_h</p:attrName>
                                        </p:attrNameLst>
                                      </p:cBhvr>
                                      <p:tavLst>
                                        <p:tav tm="0">
                                          <p:val>
                                            <p:fltVal val="0"/>
                                          </p:val>
                                        </p:tav>
                                        <p:tav tm="100000">
                                          <p:val>
                                            <p:strVal val="#ppt_h"/>
                                          </p:val>
                                        </p:tav>
                                      </p:tavLst>
                                    </p:anim>
                                    <p:animEffect transition="in" filter="fade">
                                      <p:cBhvr>
                                        <p:cTn id="25" dur="500"/>
                                        <p:tgtEl>
                                          <p:spTgt spid="36"/>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500"/>
                                        <p:tgtEl>
                                          <p:spTgt spid="15"/>
                                        </p:tgtEl>
                                      </p:cBhvr>
                                    </p:animEffect>
                                  </p:childTnLst>
                                </p:cTn>
                              </p:par>
                              <p:par>
                                <p:cTn id="30" presetID="35" presetClass="path" presetSubtype="0" decel="100000" fill="hold" nodeType="withEffect">
                                  <p:stCondLst>
                                    <p:cond delay="0"/>
                                  </p:stCondLst>
                                  <p:childTnLst>
                                    <p:animMotion origin="layout" path="M -4.79167E-6 3.33333E-6 L -0.04557 3.33333E-6 " pathEditMode="relative" rAng="0" ptsTypes="AA">
                                      <p:cBhvr>
                                        <p:cTn id="31" dur="1500" spd="-100000" fill="hold"/>
                                        <p:tgtEl>
                                          <p:spTgt spid="15"/>
                                        </p:tgtEl>
                                        <p:attrNameLst>
                                          <p:attrName>ppt_x</p:attrName>
                                          <p:attrName>ppt_y</p:attrName>
                                        </p:attrNameLst>
                                      </p:cBhvr>
                                      <p:rCtr x="-2279" y="0"/>
                                    </p:animMotion>
                                  </p:child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500"/>
                                        <p:tgtEl>
                                          <p:spTgt spid="9"/>
                                        </p:tgtEl>
                                      </p:cBhvr>
                                    </p:animEffect>
                                  </p:childTnLst>
                                </p:cTn>
                              </p:par>
                              <p:par>
                                <p:cTn id="35" presetID="35" presetClass="path" presetSubtype="0" decel="100000" fill="hold" nodeType="withEffect">
                                  <p:stCondLst>
                                    <p:cond delay="0"/>
                                  </p:stCondLst>
                                  <p:childTnLst>
                                    <p:animMotion origin="layout" path="M 3.125E-6 1.85185E-6 L 0.03971 1.85185E-6 " pathEditMode="relative" rAng="0" ptsTypes="AA">
                                      <p:cBhvr>
                                        <p:cTn id="36" dur="1500" spd="-100000" fill="hold"/>
                                        <p:tgtEl>
                                          <p:spTgt spid="9"/>
                                        </p:tgtEl>
                                        <p:attrNameLst>
                                          <p:attrName>ppt_x</p:attrName>
                                          <p:attrName>ppt_y</p:attrName>
                                        </p:attrNameLst>
                                      </p:cBhvr>
                                      <p:rCtr x="1979" y="0"/>
                                    </p:animMotion>
                                  </p:childTnLst>
                                </p:cTn>
                              </p:par>
                              <p:par>
                                <p:cTn id="37" presetID="10"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1500"/>
                                        <p:tgtEl>
                                          <p:spTgt spid="12"/>
                                        </p:tgtEl>
                                      </p:cBhvr>
                                    </p:animEffect>
                                  </p:childTnLst>
                                </p:cTn>
                              </p:par>
                              <p:par>
                                <p:cTn id="40" presetID="35" presetClass="path" presetSubtype="0" decel="100000" fill="hold" nodeType="withEffect">
                                  <p:stCondLst>
                                    <p:cond delay="0"/>
                                  </p:stCondLst>
                                  <p:childTnLst>
                                    <p:animMotion origin="layout" path="M 3.125E-6 1.85185E-6 L 0.03971 1.85185E-6 " pathEditMode="relative" rAng="0" ptsTypes="AA">
                                      <p:cBhvr>
                                        <p:cTn id="41" dur="1500" spd="-100000" fill="hold"/>
                                        <p:tgtEl>
                                          <p:spTgt spid="12"/>
                                        </p:tgtEl>
                                        <p:attrNameLst>
                                          <p:attrName>ppt_x</p:attrName>
                                          <p:attrName>ppt_y</p:attrName>
                                        </p:attrNameLst>
                                      </p:cBhvr>
                                      <p:rCtr x="197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FD3E63F9-56D9-42F2-94A6-46597DC4FD4F}"/>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矩形 1">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C793FFFD-F46C-4471-BFC0-0DC58F8221DA}"/>
              </a:ext>
            </a:extLst>
          </p:cNvPr>
          <p:cNvSpPr/>
          <p:nvPr/>
        </p:nvSpPr>
        <p:spPr>
          <a:xfrm>
            <a:off x="0" y="0"/>
            <a:ext cx="12192000" cy="6858000"/>
          </a:xfrm>
          <a:prstGeom prst="rect">
            <a:avLst/>
          </a:prstGeom>
          <a:solidFill>
            <a:srgbClr val="1B75D5">
              <a:alpha val="50000"/>
            </a:srgbClr>
          </a:solidFill>
          <a:ln w="12700" cap="flat" cmpd="sng" algn="ctr">
            <a:noFill/>
            <a:prstDash val="solid"/>
            <a:miter lim="800000"/>
          </a:ln>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sp>
        <p:nvSpPr>
          <p:cNvPr id="3" name="矩形: 圆角 2">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8E21EB2D-3AE9-4981-8CC6-A70913E2530B}"/>
              </a:ext>
            </a:extLst>
          </p:cNvPr>
          <p:cNvSpPr/>
          <p:nvPr/>
        </p:nvSpPr>
        <p:spPr>
          <a:xfrm>
            <a:off x="1019174" y="866776"/>
            <a:ext cx="2952075" cy="5124449"/>
          </a:xfrm>
          <a:prstGeom prst="roundRect">
            <a:avLst>
              <a:gd name="adj" fmla="val 123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85510591-F9AC-4026-9CC5-38F682FCB469}"/>
              </a:ext>
            </a:extLst>
          </p:cNvPr>
          <p:cNvSpPr/>
          <p:nvPr/>
        </p:nvSpPr>
        <p:spPr>
          <a:xfrm>
            <a:off x="4210050" y="866776"/>
            <a:ext cx="6962775" cy="5124449"/>
          </a:xfrm>
          <a:prstGeom prst="roundRect">
            <a:avLst>
              <a:gd name="adj" fmla="val 749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F3326200-AFB2-42E8-8234-B82BF7AB5873}"/>
              </a:ext>
            </a:extLst>
          </p:cNvPr>
          <p:cNvGrpSpPr/>
          <p:nvPr/>
        </p:nvGrpSpPr>
        <p:grpSpPr>
          <a:xfrm>
            <a:off x="4835874" y="1639874"/>
            <a:ext cx="5866823" cy="3405063"/>
            <a:chOff x="4835874" y="1596454"/>
            <a:chExt cx="5866823" cy="3405063"/>
          </a:xfrm>
        </p:grpSpPr>
        <p:grpSp>
          <p:nvGrpSpPr>
            <p:cNvPr id="11" name="组合 10">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6B23A19D-DD2B-4A5D-B642-2BCFFC50C77C}"/>
                </a:ext>
              </a:extLst>
            </p:cNvPr>
            <p:cNvGrpSpPr/>
            <p:nvPr/>
          </p:nvGrpSpPr>
          <p:grpSpPr>
            <a:xfrm>
              <a:off x="4854346" y="2319919"/>
              <a:ext cx="5848351" cy="809974"/>
              <a:chOff x="4806949" y="2314477"/>
              <a:chExt cx="5848351" cy="809974"/>
            </a:xfrm>
          </p:grpSpPr>
          <p:grpSp>
            <p:nvGrpSpPr>
              <p:cNvPr id="5" name="组合 4">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8BA1957E-4AE0-458E-8BBB-817B206A41AA}"/>
                  </a:ext>
                </a:extLst>
              </p:cNvPr>
              <p:cNvGrpSpPr/>
              <p:nvPr/>
            </p:nvGrpSpPr>
            <p:grpSpPr>
              <a:xfrm>
                <a:off x="4806949" y="2314477"/>
                <a:ext cx="2809876" cy="809974"/>
                <a:chOff x="7576978" y="2966267"/>
                <a:chExt cx="2809876" cy="809974"/>
              </a:xfrm>
            </p:grpSpPr>
            <p:sp>
              <p:nvSpPr>
                <p:cNvPr id="6" name="矩形 5">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E2DE2D6E-65F0-4BD2-B20B-A275B04E89F4}"/>
                    </a:ext>
                  </a:extLst>
                </p:cNvPr>
                <p:cNvSpPr/>
                <p:nvPr/>
              </p:nvSpPr>
              <p:spPr bwMode="auto">
                <a:xfrm>
                  <a:off x="7576978" y="3303676"/>
                  <a:ext cx="2809876" cy="472565"/>
                </a:xfrm>
                <a:prstGeom prst="rect">
                  <a:avLst/>
                </a:prstGeom>
              </p:spPr>
              <p:txBody>
                <a:bodyPr wrap="square">
                  <a:spAutoFit/>
                  <a:scene3d>
                    <a:camera prst="orthographicFront"/>
                    <a:lightRig rig="threePt" dir="t"/>
                  </a:scene3d>
                  <a:sp3d contourW="12700"/>
                </a:bodyPr>
                <a:lstStyle/>
                <a:p>
                  <a:pPr>
                    <a:lnSpc>
                      <a:spcPct val="130000"/>
                    </a:lnSpc>
                    <a:defRPr/>
                  </a:pPr>
                  <a:r>
                    <a:rPr lang="zh-CN" altLang="en-US" sz="1000" dirty="0">
                      <a:solidFill>
                        <a:schemeClr val="tx1">
                          <a:lumMod val="50000"/>
                          <a:lumOff val="50000"/>
                        </a:schemeClr>
                      </a:solidFill>
                      <a:latin typeface="Century Gothic" panose="020B0502020202020204" pitchFamily="34" charset="0"/>
                      <a:ea typeface="+mj-ea"/>
                    </a:rPr>
                    <a:t>设计源于生活，生活因设计而改变在生活中追求艺术之美的存在</a:t>
                  </a:r>
                </a:p>
              </p:txBody>
            </p:sp>
            <p:sp>
              <p:nvSpPr>
                <p:cNvPr id="7" name="PA-文本框 8">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89AD19D7-0344-43F6-97A3-7D413F6EB5BB}"/>
                    </a:ext>
                  </a:extLst>
                </p:cNvPr>
                <p:cNvSpPr txBox="1"/>
                <p:nvPr>
                  <p:custDataLst>
                    <p:tags r:id="rId10"/>
                  </p:custDataLst>
                </p:nvPr>
              </p:nvSpPr>
              <p:spPr>
                <a:xfrm>
                  <a:off x="7576978" y="2966267"/>
                  <a:ext cx="1569660" cy="369332"/>
                </a:xfrm>
                <a:prstGeom prst="rect">
                  <a:avLst/>
                </a:prstGeom>
                <a:noFill/>
              </p:spPr>
              <p:txBody>
                <a:bodyPr wrap="none" rtlCol="0">
                  <a:spAutoFit/>
                  <a:scene3d>
                    <a:camera prst="orthographicFront"/>
                    <a:lightRig rig="threePt" dir="t"/>
                  </a:scene3d>
                  <a:sp3d contourW="12700"/>
                </a:bodyPr>
                <a:lstStyle/>
                <a:p>
                  <a:r>
                    <a:rPr lang="zh-CN" altLang="en-US" dirty="0">
                      <a:latin typeface="微软雅黑" panose="020B0503020204020204" pitchFamily="34" charset="-122"/>
                      <a:ea typeface="微软雅黑" panose="020B0503020204020204" pitchFamily="34" charset="-122"/>
                    </a:rPr>
                    <a:t>标题文字添加</a:t>
                  </a:r>
                </a:p>
              </p:txBody>
            </p:sp>
          </p:grpSp>
          <p:grpSp>
            <p:nvGrpSpPr>
              <p:cNvPr id="8" name="组合 7">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AD39F4E2-FF53-42C4-8D2E-7F36AEC94575}"/>
                  </a:ext>
                </a:extLst>
              </p:cNvPr>
              <p:cNvGrpSpPr/>
              <p:nvPr/>
            </p:nvGrpSpPr>
            <p:grpSpPr>
              <a:xfrm>
                <a:off x="7845424" y="2314477"/>
                <a:ext cx="2809876" cy="809974"/>
                <a:chOff x="7576978" y="2966267"/>
                <a:chExt cx="2809876" cy="809974"/>
              </a:xfrm>
            </p:grpSpPr>
            <p:sp>
              <p:nvSpPr>
                <p:cNvPr id="9" name="矩形 8">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0E0594DD-B98A-4D71-AB20-EDFE7A0A3478}"/>
                    </a:ext>
                  </a:extLst>
                </p:cNvPr>
                <p:cNvSpPr/>
                <p:nvPr/>
              </p:nvSpPr>
              <p:spPr bwMode="auto">
                <a:xfrm>
                  <a:off x="7576978" y="3303676"/>
                  <a:ext cx="2809876" cy="472565"/>
                </a:xfrm>
                <a:prstGeom prst="rect">
                  <a:avLst/>
                </a:prstGeom>
              </p:spPr>
              <p:txBody>
                <a:bodyPr wrap="square">
                  <a:spAutoFit/>
                  <a:scene3d>
                    <a:camera prst="orthographicFront"/>
                    <a:lightRig rig="threePt" dir="t"/>
                  </a:scene3d>
                  <a:sp3d contourW="12700"/>
                </a:bodyPr>
                <a:lstStyle/>
                <a:p>
                  <a:pPr>
                    <a:lnSpc>
                      <a:spcPct val="130000"/>
                    </a:lnSpc>
                    <a:defRPr/>
                  </a:pPr>
                  <a:r>
                    <a:rPr lang="zh-CN" altLang="en-US" sz="1000" dirty="0">
                      <a:solidFill>
                        <a:schemeClr val="tx1">
                          <a:lumMod val="50000"/>
                          <a:lumOff val="50000"/>
                        </a:schemeClr>
                      </a:solidFill>
                      <a:latin typeface="Century Gothic" panose="020B0502020202020204" pitchFamily="34" charset="0"/>
                      <a:ea typeface="+mj-ea"/>
                    </a:rPr>
                    <a:t>设计源于生活，生活因设计而改变在生活中追求艺术之美的存在</a:t>
                  </a:r>
                </a:p>
              </p:txBody>
            </p:sp>
            <p:sp>
              <p:nvSpPr>
                <p:cNvPr id="10" name="PA-文本框 8">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E73734BB-F70F-48ED-96D9-6A6718E40734}"/>
                    </a:ext>
                  </a:extLst>
                </p:cNvPr>
                <p:cNvSpPr txBox="1"/>
                <p:nvPr>
                  <p:custDataLst>
                    <p:tags r:id="rId9"/>
                  </p:custDataLst>
                </p:nvPr>
              </p:nvSpPr>
              <p:spPr>
                <a:xfrm>
                  <a:off x="7576978" y="2966267"/>
                  <a:ext cx="1569660" cy="369332"/>
                </a:xfrm>
                <a:prstGeom prst="rect">
                  <a:avLst/>
                </a:prstGeom>
                <a:noFill/>
              </p:spPr>
              <p:txBody>
                <a:bodyPr wrap="none" rtlCol="0">
                  <a:spAutoFit/>
                  <a:scene3d>
                    <a:camera prst="orthographicFront"/>
                    <a:lightRig rig="threePt" dir="t"/>
                  </a:scene3d>
                  <a:sp3d contourW="12700"/>
                </a:bodyPr>
                <a:lstStyle/>
                <a:p>
                  <a:r>
                    <a:rPr lang="zh-CN" altLang="en-US" dirty="0">
                      <a:latin typeface="微软雅黑" panose="020B0503020204020204" pitchFamily="34" charset="-122"/>
                      <a:ea typeface="微软雅黑" panose="020B0503020204020204" pitchFamily="34" charset="-122"/>
                    </a:rPr>
                    <a:t>标题文字添加</a:t>
                  </a:r>
                </a:p>
              </p:txBody>
            </p:sp>
          </p:grpSp>
        </p:grpSp>
        <p:grpSp>
          <p:nvGrpSpPr>
            <p:cNvPr id="12" name="组合 11">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1204AE93-B0D4-4F27-90C2-2D6D7F86425C}"/>
                </a:ext>
              </a:extLst>
            </p:cNvPr>
            <p:cNvGrpSpPr/>
            <p:nvPr/>
          </p:nvGrpSpPr>
          <p:grpSpPr>
            <a:xfrm>
              <a:off x="4854346" y="4191543"/>
              <a:ext cx="5848351" cy="809974"/>
              <a:chOff x="4806949" y="2314477"/>
              <a:chExt cx="5848351" cy="809974"/>
            </a:xfrm>
          </p:grpSpPr>
          <p:grpSp>
            <p:nvGrpSpPr>
              <p:cNvPr id="13" name="组合 12">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C49D73B7-66AD-452C-9A8F-AF69513D8D7F}"/>
                  </a:ext>
                </a:extLst>
              </p:cNvPr>
              <p:cNvGrpSpPr/>
              <p:nvPr/>
            </p:nvGrpSpPr>
            <p:grpSpPr>
              <a:xfrm>
                <a:off x="4806949" y="2314477"/>
                <a:ext cx="2809876" cy="809974"/>
                <a:chOff x="7576978" y="2966267"/>
                <a:chExt cx="2809876" cy="809974"/>
              </a:xfrm>
            </p:grpSpPr>
            <p:sp>
              <p:nvSpPr>
                <p:cNvPr id="17" name="矩形 16">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4E11E2DE-BAF5-493F-A7A2-AD7D0F559D8A}"/>
                    </a:ext>
                  </a:extLst>
                </p:cNvPr>
                <p:cNvSpPr/>
                <p:nvPr/>
              </p:nvSpPr>
              <p:spPr bwMode="auto">
                <a:xfrm>
                  <a:off x="7576978" y="3303676"/>
                  <a:ext cx="2809876" cy="472565"/>
                </a:xfrm>
                <a:prstGeom prst="rect">
                  <a:avLst/>
                </a:prstGeom>
              </p:spPr>
              <p:txBody>
                <a:bodyPr wrap="square">
                  <a:spAutoFit/>
                  <a:scene3d>
                    <a:camera prst="orthographicFront"/>
                    <a:lightRig rig="threePt" dir="t"/>
                  </a:scene3d>
                  <a:sp3d contourW="12700"/>
                </a:bodyPr>
                <a:lstStyle/>
                <a:p>
                  <a:pPr>
                    <a:lnSpc>
                      <a:spcPct val="130000"/>
                    </a:lnSpc>
                    <a:defRPr/>
                  </a:pPr>
                  <a:r>
                    <a:rPr lang="zh-CN" altLang="en-US" sz="1000" dirty="0">
                      <a:solidFill>
                        <a:schemeClr val="tx1">
                          <a:lumMod val="50000"/>
                          <a:lumOff val="50000"/>
                        </a:schemeClr>
                      </a:solidFill>
                      <a:latin typeface="Century Gothic" panose="020B0502020202020204" pitchFamily="34" charset="0"/>
                      <a:ea typeface="+mj-ea"/>
                    </a:rPr>
                    <a:t>设计源于生活，生活因设计而改变在生活中追求艺术之美的存在</a:t>
                  </a:r>
                </a:p>
              </p:txBody>
            </p:sp>
            <p:sp>
              <p:nvSpPr>
                <p:cNvPr id="18" name="PA-文本框 8">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7CB1993C-4EBF-48D1-829D-9F6FE40923A8}"/>
                    </a:ext>
                  </a:extLst>
                </p:cNvPr>
                <p:cNvSpPr txBox="1"/>
                <p:nvPr>
                  <p:custDataLst>
                    <p:tags r:id="rId8"/>
                  </p:custDataLst>
                </p:nvPr>
              </p:nvSpPr>
              <p:spPr>
                <a:xfrm>
                  <a:off x="7576978" y="2966267"/>
                  <a:ext cx="1569660" cy="369332"/>
                </a:xfrm>
                <a:prstGeom prst="rect">
                  <a:avLst/>
                </a:prstGeom>
                <a:noFill/>
              </p:spPr>
              <p:txBody>
                <a:bodyPr wrap="none" rtlCol="0">
                  <a:spAutoFit/>
                  <a:scene3d>
                    <a:camera prst="orthographicFront"/>
                    <a:lightRig rig="threePt" dir="t"/>
                  </a:scene3d>
                  <a:sp3d contourW="12700"/>
                </a:bodyPr>
                <a:lstStyle/>
                <a:p>
                  <a:r>
                    <a:rPr lang="zh-CN" altLang="en-US" dirty="0">
                      <a:latin typeface="微软雅黑" panose="020B0503020204020204" pitchFamily="34" charset="-122"/>
                      <a:ea typeface="微软雅黑" panose="020B0503020204020204" pitchFamily="34" charset="-122"/>
                    </a:rPr>
                    <a:t>标题文字添加</a:t>
                  </a:r>
                </a:p>
              </p:txBody>
            </p:sp>
          </p:grpSp>
          <p:grpSp>
            <p:nvGrpSpPr>
              <p:cNvPr id="14" name="组合 13">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F851EB3D-2471-467B-9D53-440215C9E22D}"/>
                  </a:ext>
                </a:extLst>
              </p:cNvPr>
              <p:cNvGrpSpPr/>
              <p:nvPr/>
            </p:nvGrpSpPr>
            <p:grpSpPr>
              <a:xfrm>
                <a:off x="7845424" y="2314477"/>
                <a:ext cx="2809876" cy="809974"/>
                <a:chOff x="7576978" y="2966267"/>
                <a:chExt cx="2809876" cy="809974"/>
              </a:xfrm>
            </p:grpSpPr>
            <p:sp>
              <p:nvSpPr>
                <p:cNvPr id="15" name="矩形 14">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96A09DF0-C15E-4F28-A9DD-C08ACC3328EB}"/>
                    </a:ext>
                  </a:extLst>
                </p:cNvPr>
                <p:cNvSpPr/>
                <p:nvPr/>
              </p:nvSpPr>
              <p:spPr bwMode="auto">
                <a:xfrm>
                  <a:off x="7576978" y="3303676"/>
                  <a:ext cx="2809876" cy="472565"/>
                </a:xfrm>
                <a:prstGeom prst="rect">
                  <a:avLst/>
                </a:prstGeom>
              </p:spPr>
              <p:txBody>
                <a:bodyPr wrap="square">
                  <a:spAutoFit/>
                  <a:scene3d>
                    <a:camera prst="orthographicFront"/>
                    <a:lightRig rig="threePt" dir="t"/>
                  </a:scene3d>
                  <a:sp3d contourW="12700"/>
                </a:bodyPr>
                <a:lstStyle/>
                <a:p>
                  <a:pPr>
                    <a:lnSpc>
                      <a:spcPct val="130000"/>
                    </a:lnSpc>
                    <a:defRPr/>
                  </a:pPr>
                  <a:r>
                    <a:rPr lang="zh-CN" altLang="en-US" sz="1000" dirty="0">
                      <a:solidFill>
                        <a:schemeClr val="tx1">
                          <a:lumMod val="50000"/>
                          <a:lumOff val="50000"/>
                        </a:schemeClr>
                      </a:solidFill>
                      <a:latin typeface="Century Gothic" panose="020B0502020202020204" pitchFamily="34" charset="0"/>
                      <a:ea typeface="+mj-ea"/>
                    </a:rPr>
                    <a:t>设计源于生活，生活因设计而改变在生活中追求艺术之美的存在</a:t>
                  </a:r>
                </a:p>
              </p:txBody>
            </p:sp>
            <p:sp>
              <p:nvSpPr>
                <p:cNvPr id="16" name="PA-文本框 8">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5E10FE61-CC6A-4F1A-AAD3-A7D78253C35C}"/>
                    </a:ext>
                  </a:extLst>
                </p:cNvPr>
                <p:cNvSpPr txBox="1"/>
                <p:nvPr>
                  <p:custDataLst>
                    <p:tags r:id="rId7"/>
                  </p:custDataLst>
                </p:nvPr>
              </p:nvSpPr>
              <p:spPr>
                <a:xfrm>
                  <a:off x="7576978" y="2966267"/>
                  <a:ext cx="1569660" cy="369332"/>
                </a:xfrm>
                <a:prstGeom prst="rect">
                  <a:avLst/>
                </a:prstGeom>
                <a:noFill/>
              </p:spPr>
              <p:txBody>
                <a:bodyPr wrap="none" rtlCol="0">
                  <a:spAutoFit/>
                  <a:scene3d>
                    <a:camera prst="orthographicFront"/>
                    <a:lightRig rig="threePt" dir="t"/>
                  </a:scene3d>
                  <a:sp3d contourW="12700"/>
                </a:bodyPr>
                <a:lstStyle/>
                <a:p>
                  <a:r>
                    <a:rPr lang="zh-CN" altLang="en-US" dirty="0">
                      <a:latin typeface="微软雅黑" panose="020B0503020204020204" pitchFamily="34" charset="-122"/>
                      <a:ea typeface="微软雅黑" panose="020B0503020204020204" pitchFamily="34" charset="-122"/>
                    </a:rPr>
                    <a:t>标题文字添加</a:t>
                  </a:r>
                </a:p>
              </p:txBody>
            </p:sp>
          </p:grpSp>
        </p:grpSp>
        <p:sp>
          <p:nvSpPr>
            <p:cNvPr id="19" name="PA-文本框 8">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B085DF1B-43B6-4A74-B43E-53EE68CAB29C}"/>
                </a:ext>
              </a:extLst>
            </p:cNvPr>
            <p:cNvSpPr txBox="1"/>
            <p:nvPr>
              <p:custDataLst>
                <p:tags r:id="rId3"/>
              </p:custDataLst>
            </p:nvPr>
          </p:nvSpPr>
          <p:spPr>
            <a:xfrm>
              <a:off x="4835874" y="1596454"/>
              <a:ext cx="755335" cy="707886"/>
            </a:xfrm>
            <a:prstGeom prst="rect">
              <a:avLst/>
            </a:prstGeom>
            <a:noFill/>
          </p:spPr>
          <p:txBody>
            <a:bodyPr wrap="none" rtlCol="0">
              <a:spAutoFit/>
              <a:scene3d>
                <a:camera prst="orthographicFront"/>
                <a:lightRig rig="threePt" dir="t"/>
              </a:scene3d>
              <a:sp3d contourW="12700"/>
            </a:bodyPr>
            <a:lstStyle/>
            <a:p>
              <a:r>
                <a:rPr lang="en-US" altLang="zh-CN" sz="4000" dirty="0">
                  <a:solidFill>
                    <a:srgbClr val="FF4444"/>
                  </a:solidFill>
                  <a:latin typeface="Arial" panose="020B0604020202020204" pitchFamily="34" charset="0"/>
                  <a:ea typeface="微软雅黑" panose="020B0503020204020204" pitchFamily="34" charset="-122"/>
                  <a:cs typeface="Arial" panose="020B0604020202020204" pitchFamily="34" charset="0"/>
                </a:rPr>
                <a:t>01</a:t>
              </a:r>
              <a:endParaRPr lang="zh-CN" altLang="en-US" sz="4000" dirty="0">
                <a:solidFill>
                  <a:srgbClr val="FF4444"/>
                </a:solidFill>
                <a:latin typeface="Arial" panose="020B0604020202020204" pitchFamily="34" charset="0"/>
                <a:ea typeface="微软雅黑" panose="020B0503020204020204" pitchFamily="34" charset="-122"/>
                <a:cs typeface="Arial" panose="020B0604020202020204" pitchFamily="34" charset="0"/>
              </a:endParaRPr>
            </a:p>
          </p:txBody>
        </p:sp>
        <p:sp>
          <p:nvSpPr>
            <p:cNvPr id="22" name="PA-文本框 8">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E3D7F651-9E4B-4873-9471-4DBE9A94730B}"/>
                </a:ext>
              </a:extLst>
            </p:cNvPr>
            <p:cNvSpPr txBox="1"/>
            <p:nvPr>
              <p:custDataLst>
                <p:tags r:id="rId4"/>
              </p:custDataLst>
            </p:nvPr>
          </p:nvSpPr>
          <p:spPr>
            <a:xfrm>
              <a:off x="7875359" y="1596454"/>
              <a:ext cx="755335" cy="707886"/>
            </a:xfrm>
            <a:prstGeom prst="rect">
              <a:avLst/>
            </a:prstGeom>
            <a:noFill/>
          </p:spPr>
          <p:txBody>
            <a:bodyPr wrap="none" rtlCol="0">
              <a:spAutoFit/>
              <a:scene3d>
                <a:camera prst="orthographicFront"/>
                <a:lightRig rig="threePt" dir="t"/>
              </a:scene3d>
              <a:sp3d contourW="12700"/>
            </a:bodyPr>
            <a:lstStyle/>
            <a:p>
              <a:r>
                <a:rPr lang="en-US" altLang="zh-CN" sz="4000" dirty="0">
                  <a:solidFill>
                    <a:srgbClr val="FF4444"/>
                  </a:solidFill>
                  <a:latin typeface="Arial" panose="020B0604020202020204" pitchFamily="34" charset="0"/>
                  <a:ea typeface="微软雅黑" panose="020B0503020204020204" pitchFamily="34" charset="-122"/>
                  <a:cs typeface="Arial" panose="020B0604020202020204" pitchFamily="34" charset="0"/>
                </a:rPr>
                <a:t>02</a:t>
              </a:r>
              <a:endParaRPr lang="zh-CN" altLang="en-US" sz="4000" dirty="0">
                <a:solidFill>
                  <a:srgbClr val="FF4444"/>
                </a:solidFill>
                <a:latin typeface="Arial" panose="020B0604020202020204" pitchFamily="34" charset="0"/>
                <a:ea typeface="微软雅黑" panose="020B0503020204020204" pitchFamily="34" charset="-122"/>
                <a:cs typeface="Arial" panose="020B0604020202020204" pitchFamily="34" charset="0"/>
              </a:endParaRPr>
            </a:p>
          </p:txBody>
        </p:sp>
        <p:sp>
          <p:nvSpPr>
            <p:cNvPr id="24" name="PA-文本框 8">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AAB79F1D-3F4C-4756-BE7F-758F4C8D52AF}"/>
                </a:ext>
              </a:extLst>
            </p:cNvPr>
            <p:cNvSpPr txBox="1"/>
            <p:nvPr>
              <p:custDataLst>
                <p:tags r:id="rId5"/>
              </p:custDataLst>
            </p:nvPr>
          </p:nvSpPr>
          <p:spPr>
            <a:xfrm>
              <a:off x="4835874" y="3473356"/>
              <a:ext cx="755335" cy="707886"/>
            </a:xfrm>
            <a:prstGeom prst="rect">
              <a:avLst/>
            </a:prstGeom>
            <a:noFill/>
          </p:spPr>
          <p:txBody>
            <a:bodyPr wrap="none" rtlCol="0">
              <a:spAutoFit/>
              <a:scene3d>
                <a:camera prst="orthographicFront"/>
                <a:lightRig rig="threePt" dir="t"/>
              </a:scene3d>
              <a:sp3d contourW="12700"/>
            </a:bodyPr>
            <a:lstStyle/>
            <a:p>
              <a:r>
                <a:rPr lang="en-US" altLang="zh-CN" sz="4000" dirty="0">
                  <a:solidFill>
                    <a:srgbClr val="FF4444"/>
                  </a:solidFill>
                  <a:latin typeface="Arial" panose="020B0604020202020204" pitchFamily="34" charset="0"/>
                  <a:ea typeface="微软雅黑" panose="020B0503020204020204" pitchFamily="34" charset="-122"/>
                  <a:cs typeface="Arial" panose="020B0604020202020204" pitchFamily="34" charset="0"/>
                </a:rPr>
                <a:t>03</a:t>
              </a:r>
              <a:endParaRPr lang="zh-CN" altLang="en-US" sz="4000" dirty="0">
                <a:solidFill>
                  <a:srgbClr val="FF4444"/>
                </a:solidFill>
                <a:latin typeface="Arial" panose="020B0604020202020204" pitchFamily="34" charset="0"/>
                <a:ea typeface="微软雅黑" panose="020B0503020204020204" pitchFamily="34" charset="-122"/>
                <a:cs typeface="Arial" panose="020B0604020202020204" pitchFamily="34" charset="0"/>
              </a:endParaRPr>
            </a:p>
          </p:txBody>
        </p:sp>
        <p:sp>
          <p:nvSpPr>
            <p:cNvPr id="25" name="PA-文本框 8">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C89BA452-E22D-49B4-93B6-359A784C1E79}"/>
                </a:ext>
              </a:extLst>
            </p:cNvPr>
            <p:cNvSpPr txBox="1"/>
            <p:nvPr>
              <p:custDataLst>
                <p:tags r:id="rId6"/>
              </p:custDataLst>
            </p:nvPr>
          </p:nvSpPr>
          <p:spPr>
            <a:xfrm>
              <a:off x="7875359" y="3473356"/>
              <a:ext cx="755335" cy="707886"/>
            </a:xfrm>
            <a:prstGeom prst="rect">
              <a:avLst/>
            </a:prstGeom>
            <a:noFill/>
          </p:spPr>
          <p:txBody>
            <a:bodyPr wrap="none" rtlCol="0">
              <a:spAutoFit/>
              <a:scene3d>
                <a:camera prst="orthographicFront"/>
                <a:lightRig rig="threePt" dir="t"/>
              </a:scene3d>
              <a:sp3d contourW="12700"/>
            </a:bodyPr>
            <a:lstStyle/>
            <a:p>
              <a:r>
                <a:rPr lang="en-US" altLang="zh-CN" sz="4000" dirty="0">
                  <a:solidFill>
                    <a:srgbClr val="FF4444"/>
                  </a:solidFill>
                  <a:latin typeface="Arial" panose="020B0604020202020204" pitchFamily="34" charset="0"/>
                  <a:ea typeface="微软雅黑" panose="020B0503020204020204" pitchFamily="34" charset="-122"/>
                  <a:cs typeface="Arial" panose="020B0604020202020204" pitchFamily="34" charset="0"/>
                </a:rPr>
                <a:t>04</a:t>
              </a:r>
              <a:endParaRPr lang="zh-CN" altLang="en-US" sz="4000" dirty="0">
                <a:solidFill>
                  <a:srgbClr val="FF4444"/>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28" name="组合 27">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A03A8344-493A-4233-A4B2-B34785A82561}"/>
              </a:ext>
            </a:extLst>
          </p:cNvPr>
          <p:cNvGrpSpPr/>
          <p:nvPr/>
        </p:nvGrpSpPr>
        <p:grpSpPr>
          <a:xfrm>
            <a:off x="987900" y="2692691"/>
            <a:ext cx="2983349" cy="1472619"/>
            <a:chOff x="987900" y="2705384"/>
            <a:chExt cx="2983349" cy="1472619"/>
          </a:xfrm>
        </p:grpSpPr>
        <p:sp>
          <p:nvSpPr>
            <p:cNvPr id="26" name="PA-文本框 8">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55F30C52-553F-44C3-82D6-9A9F06A0897C}"/>
                </a:ext>
              </a:extLst>
            </p:cNvPr>
            <p:cNvSpPr txBox="1"/>
            <p:nvPr>
              <p:custDataLst>
                <p:tags r:id="rId1"/>
              </p:custDataLst>
            </p:nvPr>
          </p:nvSpPr>
          <p:spPr>
            <a:xfrm>
              <a:off x="1617800" y="2705384"/>
              <a:ext cx="1723549" cy="923330"/>
            </a:xfrm>
            <a:prstGeom prst="rect">
              <a:avLst/>
            </a:prstGeom>
            <a:noFill/>
          </p:spPr>
          <p:txBody>
            <a:bodyPr wrap="square" rtlCol="0">
              <a:spAutoFit/>
              <a:scene3d>
                <a:camera prst="orthographicFront"/>
                <a:lightRig rig="threePt" dir="t"/>
              </a:scene3d>
              <a:sp3d contourW="12700"/>
            </a:bodyPr>
            <a:lstStyle/>
            <a:p>
              <a:pPr algn="ctr"/>
              <a:r>
                <a:rPr lang="zh-CN" altLang="en-US" sz="5400" dirty="0">
                  <a:latin typeface="微软雅黑" panose="020B0503020204020204" pitchFamily="34" charset="-122"/>
                  <a:ea typeface="微软雅黑" panose="020B0503020204020204" pitchFamily="34" charset="-122"/>
                </a:rPr>
                <a:t>目录</a:t>
              </a:r>
            </a:p>
          </p:txBody>
        </p:sp>
        <p:sp>
          <p:nvSpPr>
            <p:cNvPr id="27" name="PA-文本框 8">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305FE5A5-3574-47E1-8DDA-D8097BE63643}"/>
                </a:ext>
              </a:extLst>
            </p:cNvPr>
            <p:cNvSpPr txBox="1"/>
            <p:nvPr>
              <p:custDataLst>
                <p:tags r:id="rId2"/>
              </p:custDataLst>
            </p:nvPr>
          </p:nvSpPr>
          <p:spPr>
            <a:xfrm>
              <a:off x="987900" y="3716338"/>
              <a:ext cx="2983349" cy="461665"/>
            </a:xfrm>
            <a:prstGeom prst="rect">
              <a:avLst/>
            </a:prstGeom>
            <a:noFill/>
          </p:spPr>
          <p:txBody>
            <a:bodyPr wrap="square" rtlCol="0">
              <a:spAutoFit/>
              <a:scene3d>
                <a:camera prst="orthographicFront"/>
                <a:lightRig rig="threePt" dir="t"/>
              </a:scene3d>
              <a:sp3d contourW="12700"/>
            </a:bodyPr>
            <a:lstStyle/>
            <a:p>
              <a:pPr algn="ctr"/>
              <a:r>
                <a:rPr lang="en-US" altLang="zh-CN" sz="2400" dirty="0">
                  <a:latin typeface="Century Gothic" panose="020B0502020202020204" pitchFamily="34" charset="0"/>
                  <a:ea typeface="微软雅黑" panose="020B0503020204020204" pitchFamily="34" charset="-122"/>
                </a:rPr>
                <a:t>CONTENT</a:t>
              </a:r>
              <a:endParaRPr lang="zh-CN" altLang="en-US" sz="2400" dirty="0">
                <a:latin typeface="Century Gothic" panose="020B0502020202020204" pitchFamily="34" charset="0"/>
                <a:ea typeface="微软雅黑" panose="020B0503020204020204" pitchFamily="34" charset="-122"/>
              </a:endParaRPr>
            </a:p>
          </p:txBody>
        </p:sp>
      </p:grpSp>
    </p:spTree>
    <p:extLst>
      <p:ext uri="{BB962C8B-B14F-4D97-AF65-F5344CB8AC3E}">
        <p14:creationId xmlns:p14="http://schemas.microsoft.com/office/powerpoint/2010/main" val="2776479962"/>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a14="http://schemas.microsoft.com/office/drawing/2010/main" xmlns:a16="http://schemas.microsoft.com/office/drawing/2014/main"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1500"/>
                                        <p:tgtEl>
                                          <p:spTgt spid="28"/>
                                        </p:tgtEl>
                                      </p:cBhvr>
                                    </p:animEffect>
                                  </p:childTnLst>
                                </p:cTn>
                              </p:par>
                              <p:par>
                                <p:cTn id="15" presetID="35" presetClass="path" presetSubtype="0" decel="100000" fill="hold" nodeType="withEffect">
                                  <p:stCondLst>
                                    <p:cond delay="0"/>
                                  </p:stCondLst>
                                  <p:childTnLst>
                                    <p:animMotion origin="layout" path="M -4.79167E-6 3.33333E-6 L -0.04557 3.33333E-6 " pathEditMode="relative" rAng="0" ptsTypes="AA">
                                      <p:cBhvr>
                                        <p:cTn id="16" dur="1500" spd="-100000" fill="hold"/>
                                        <p:tgtEl>
                                          <p:spTgt spid="28"/>
                                        </p:tgtEl>
                                        <p:attrNameLst>
                                          <p:attrName>ppt_x</p:attrName>
                                          <p:attrName>ppt_y</p:attrName>
                                        </p:attrNameLst>
                                      </p:cBhvr>
                                      <p:rCtr x="-2279" y="0"/>
                                    </p:animMotion>
                                  </p:childTnLst>
                                </p:cTn>
                              </p:par>
                              <p:par>
                                <p:cTn id="17" presetID="10"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1500"/>
                                        <p:tgtEl>
                                          <p:spTgt spid="29"/>
                                        </p:tgtEl>
                                      </p:cBhvr>
                                    </p:animEffect>
                                  </p:childTnLst>
                                </p:cTn>
                              </p:par>
                              <p:par>
                                <p:cTn id="20" presetID="35" presetClass="path" presetSubtype="0" decel="100000" fill="hold" nodeType="withEffect">
                                  <p:stCondLst>
                                    <p:cond delay="0"/>
                                  </p:stCondLst>
                                  <p:childTnLst>
                                    <p:animMotion origin="layout" path="M 2.91667E-6 3.33333E-6 L 0.06002 3.33333E-6 " pathEditMode="relative" rAng="0" ptsTypes="AA">
                                      <p:cBhvr>
                                        <p:cTn id="21" dur="1500" spd="-100000" fill="hold"/>
                                        <p:tgtEl>
                                          <p:spTgt spid="29"/>
                                        </p:tgtEl>
                                        <p:attrNameLst>
                                          <p:attrName>ppt_x</p:attrName>
                                          <p:attrName>ppt_y</p:attrName>
                                        </p:attrNameLst>
                                      </p:cBhvr>
                                      <p:rCtr x="299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2C209132-B7B4-478C-B30D-2078BE5D341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矩形 9">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FF3FA9F1-0385-4FDD-9355-AA046DE94427}"/>
              </a:ext>
            </a:extLst>
          </p:cNvPr>
          <p:cNvSpPr/>
          <p:nvPr/>
        </p:nvSpPr>
        <p:spPr>
          <a:xfrm>
            <a:off x="0" y="0"/>
            <a:ext cx="12192000" cy="6858000"/>
          </a:xfrm>
          <a:prstGeom prst="rect">
            <a:avLst/>
          </a:prstGeom>
          <a:gradFill flip="none" rotWithShape="1">
            <a:gsLst>
              <a:gs pos="0">
                <a:schemeClr val="bg1">
                  <a:alpha val="54000"/>
                </a:schemeClr>
              </a:gs>
              <a:gs pos="100000">
                <a:schemeClr val="bg1"/>
              </a:gs>
            </a:gsLst>
            <a:lin ang="16200000" scaled="1"/>
            <a:tileRect/>
          </a:gra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kern="0" dirty="0">
              <a:solidFill>
                <a:prstClr val="white"/>
              </a:solidFill>
              <a:latin typeface="Century Gothic" panose="020F0502020204030204"/>
              <a:ea typeface="微软雅黑"/>
            </a:endParaRPr>
          </a:p>
        </p:txBody>
      </p:sp>
      <p:grpSp>
        <p:nvGrpSpPr>
          <p:cNvPr id="11" name="组合 10">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406A5D1D-FDFA-4B1F-8B15-2F373F63415A}"/>
              </a:ext>
            </a:extLst>
          </p:cNvPr>
          <p:cNvGrpSpPr/>
          <p:nvPr/>
        </p:nvGrpSpPr>
        <p:grpSpPr>
          <a:xfrm>
            <a:off x="4718538" y="2051538"/>
            <a:ext cx="2754924" cy="2754924"/>
            <a:chOff x="4718538" y="2051538"/>
            <a:chExt cx="2754924" cy="2754924"/>
          </a:xfrm>
        </p:grpSpPr>
        <p:sp>
          <p:nvSpPr>
            <p:cNvPr id="3" name="矩形: 圆角 2">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EA11B7CF-C5F7-45AF-9115-C2E97FD02745}"/>
                </a:ext>
              </a:extLst>
            </p:cNvPr>
            <p:cNvSpPr/>
            <p:nvPr/>
          </p:nvSpPr>
          <p:spPr>
            <a:xfrm>
              <a:off x="4718538" y="2051538"/>
              <a:ext cx="2754924" cy="2754924"/>
            </a:xfrm>
            <a:prstGeom prst="roundRect">
              <a:avLst/>
            </a:prstGeom>
            <a:gradFill flip="none" rotWithShape="1">
              <a:gsLst>
                <a:gs pos="0">
                  <a:srgbClr val="FF5353">
                    <a:lumMod val="75000"/>
                  </a:srgbClr>
                </a:gs>
                <a:gs pos="100000">
                  <a:srgbClr val="FF5353"/>
                </a:gs>
              </a:gsLst>
              <a:lin ang="18900000" scaled="1"/>
              <a:tileRect/>
            </a:gradFill>
            <a:ln w="12700" cap="flat" cmpd="sng" algn="ctr">
              <a:noFill/>
              <a:prstDash val="solid"/>
              <a:miter lim="800000"/>
            </a:ln>
            <a:effectLst>
              <a:outerShdw blurRad="508000" dist="254000" dir="5400000" algn="tl" rotWithShape="0">
                <a:prstClr val="black">
                  <a:alpha val="20000"/>
                </a:prst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kern="0" dirty="0">
                <a:solidFill>
                  <a:prstClr val="white"/>
                </a:solidFill>
                <a:latin typeface="Century Gothic" panose="020F0502020204030204"/>
                <a:ea typeface="微软雅黑"/>
              </a:endParaRPr>
            </a:p>
          </p:txBody>
        </p:sp>
        <p:sp>
          <p:nvSpPr>
            <p:cNvPr id="4" name="PA-文本框 8">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F9235A67-A235-47EF-BC1D-D876ABA3867E}"/>
                </a:ext>
              </a:extLst>
            </p:cNvPr>
            <p:cNvSpPr txBox="1"/>
            <p:nvPr>
              <p:custDataLst>
                <p:tags r:id="rId1"/>
              </p:custDataLst>
            </p:nvPr>
          </p:nvSpPr>
          <p:spPr>
            <a:xfrm>
              <a:off x="4926449" y="3672300"/>
              <a:ext cx="2339102" cy="523220"/>
            </a:xfrm>
            <a:prstGeom prst="rect">
              <a:avLst/>
            </a:prstGeom>
            <a:noFill/>
          </p:spPr>
          <p:txBody>
            <a:bodyPr wrap="none" rtlCol="0">
              <a:spAutoFit/>
              <a:scene3d>
                <a:camera prst="orthographicFront"/>
                <a:lightRig rig="threePt" dir="t"/>
              </a:scene3d>
              <a:sp3d contourW="12700"/>
            </a:bodyPr>
            <a:lstStyle/>
            <a:p>
              <a:pPr algn="ctr"/>
              <a:r>
                <a:rPr lang="zh-CN" altLang="en-US" sz="2800" dirty="0">
                  <a:solidFill>
                    <a:schemeClr val="bg1"/>
                  </a:solidFill>
                  <a:latin typeface="微软雅黑" panose="020B0503020204020204" pitchFamily="34" charset="-122"/>
                  <a:ea typeface="微软雅黑" panose="020B0503020204020204" pitchFamily="34" charset="-122"/>
                </a:rPr>
                <a:t>标题文字添加</a:t>
              </a:r>
            </a:p>
          </p:txBody>
        </p:sp>
        <p:sp>
          <p:nvSpPr>
            <p:cNvPr id="5" name="PA-文本框 8">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0132AD8D-AFEA-4BA3-AD3E-C5E1530FBAF6}"/>
                </a:ext>
              </a:extLst>
            </p:cNvPr>
            <p:cNvSpPr txBox="1"/>
            <p:nvPr>
              <p:custDataLst>
                <p:tags r:id="rId2"/>
              </p:custDataLst>
            </p:nvPr>
          </p:nvSpPr>
          <p:spPr>
            <a:xfrm>
              <a:off x="5433000" y="2400519"/>
              <a:ext cx="1326004" cy="1323439"/>
            </a:xfrm>
            <a:prstGeom prst="rect">
              <a:avLst/>
            </a:prstGeom>
            <a:noFill/>
          </p:spPr>
          <p:txBody>
            <a:bodyPr wrap="none" rtlCol="0">
              <a:spAutoFit/>
              <a:scene3d>
                <a:camera prst="orthographicFront"/>
                <a:lightRig rig="threePt" dir="t"/>
              </a:scene3d>
              <a:sp3d contourW="12700"/>
            </a:bodyPr>
            <a:lstStyle/>
            <a:p>
              <a:pPr algn="ctr"/>
              <a:r>
                <a:rPr lang="en-US" altLang="zh-CN" sz="8000" dirty="0">
                  <a:solidFill>
                    <a:schemeClr val="bg1"/>
                  </a:solidFill>
                  <a:latin typeface="Arial" panose="020B0604020202020204" pitchFamily="34" charset="0"/>
                  <a:ea typeface="微软雅黑" panose="020B0503020204020204" pitchFamily="34" charset="-122"/>
                  <a:cs typeface="Arial" panose="020B0604020202020204" pitchFamily="34" charset="0"/>
                </a:rPr>
                <a:t>04</a:t>
              </a:r>
              <a:endParaRPr lang="zh-CN" altLang="en-US" sz="8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Tree>
    <p:extLst>
      <p:ext uri="{BB962C8B-B14F-4D97-AF65-F5344CB8AC3E}">
        <p14:creationId xmlns:p14="http://schemas.microsoft.com/office/powerpoint/2010/main" val="1524673680"/>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a14="http://schemas.microsoft.com/office/drawing/2010/main" xmlns:a16="http://schemas.microsoft.com/office/drawing/2014/main"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xmlns:p14="http://schemas.microsoft.com/office/powerpoint/2010/main" xmlns="" id="{5E0C8FFE-8B47-4A24-B829-07156D717B5F}"/>
              </a:ext>
            </a:extLst>
          </p:cNvPr>
          <p:cNvSpPr/>
          <p:nvPr/>
        </p:nvSpPr>
        <p:spPr>
          <a:xfrm rot="2700000">
            <a:off x="1593578" y="3285461"/>
            <a:ext cx="1248477" cy="1248477"/>
          </a:xfrm>
          <a:prstGeom prst="roundRect">
            <a:avLst/>
          </a:prstGeom>
          <a:gradFill flip="none" rotWithShape="1">
            <a:gsLst>
              <a:gs pos="0">
                <a:srgbClr val="FF5353">
                  <a:lumMod val="75000"/>
                </a:srgbClr>
              </a:gs>
              <a:gs pos="100000">
                <a:srgbClr val="FF5353"/>
              </a:gs>
            </a:gsLst>
            <a:lin ang="18900000" scaled="1"/>
            <a:tileRect/>
          </a:gra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sp>
        <p:nvSpPr>
          <p:cNvPr id="3" name="矩形: 圆角 2">
            <a:extLst>
              <a:ext uri="{FF2B5EF4-FFF2-40B4-BE49-F238E27FC236}">
                <a16:creationId xmlns:a16="http://schemas.microsoft.com/office/drawing/2014/main" xmlns:p14="http://schemas.microsoft.com/office/powerpoint/2010/main" xmlns="" id="{89A78E3B-B05A-4B2D-B115-802032313C80}"/>
              </a:ext>
            </a:extLst>
          </p:cNvPr>
          <p:cNvSpPr/>
          <p:nvPr/>
        </p:nvSpPr>
        <p:spPr>
          <a:xfrm rot="2700000">
            <a:off x="5471762" y="3285461"/>
            <a:ext cx="1248477" cy="1248477"/>
          </a:xfrm>
          <a:prstGeom prst="roundRect">
            <a:avLst/>
          </a:prstGeom>
          <a:gradFill flip="none" rotWithShape="1">
            <a:gsLst>
              <a:gs pos="0">
                <a:srgbClr val="FF5353">
                  <a:lumMod val="75000"/>
                </a:srgbClr>
              </a:gs>
              <a:gs pos="100000">
                <a:srgbClr val="FF5353"/>
              </a:gs>
            </a:gsLst>
            <a:lin ang="18900000" scaled="1"/>
            <a:tileRect/>
          </a:gra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sp>
        <p:nvSpPr>
          <p:cNvPr id="4" name="矩形: 圆角 3">
            <a:extLst>
              <a:ext uri="{FF2B5EF4-FFF2-40B4-BE49-F238E27FC236}">
                <a16:creationId xmlns:a16="http://schemas.microsoft.com/office/drawing/2014/main" xmlns:p14="http://schemas.microsoft.com/office/powerpoint/2010/main" xmlns="" id="{6B42F8B3-F1DD-418D-B42A-A17B39A90680}"/>
              </a:ext>
            </a:extLst>
          </p:cNvPr>
          <p:cNvSpPr/>
          <p:nvPr/>
        </p:nvSpPr>
        <p:spPr>
          <a:xfrm rot="2700000">
            <a:off x="9349945" y="3285461"/>
            <a:ext cx="1248477" cy="1248477"/>
          </a:xfrm>
          <a:prstGeom prst="roundRect">
            <a:avLst/>
          </a:prstGeom>
          <a:gradFill flip="none" rotWithShape="1">
            <a:gsLst>
              <a:gs pos="0">
                <a:srgbClr val="FF5353">
                  <a:lumMod val="75000"/>
                </a:srgbClr>
              </a:gs>
              <a:gs pos="100000">
                <a:srgbClr val="FF5353"/>
              </a:gs>
            </a:gsLst>
            <a:lin ang="18900000" scaled="1"/>
            <a:tileRect/>
          </a:gra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sp>
        <p:nvSpPr>
          <p:cNvPr id="5" name="矩形: 圆角 4">
            <a:extLst>
              <a:ext uri="{FF2B5EF4-FFF2-40B4-BE49-F238E27FC236}">
                <a16:creationId xmlns:a16="http://schemas.microsoft.com/office/drawing/2014/main" xmlns:p14="http://schemas.microsoft.com/office/powerpoint/2010/main" xmlns="" id="{1D6E7184-F8ED-42E7-AE09-D17B7D1CCC77}"/>
              </a:ext>
            </a:extLst>
          </p:cNvPr>
          <p:cNvSpPr/>
          <p:nvPr/>
        </p:nvSpPr>
        <p:spPr>
          <a:xfrm rot="2700000">
            <a:off x="3776592" y="3529383"/>
            <a:ext cx="760634" cy="760634"/>
          </a:xfrm>
          <a:prstGeom prst="roundRect">
            <a:avLst/>
          </a:prstGeom>
          <a:solidFill>
            <a:srgbClr val="1B75D5"/>
          </a:soli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sp>
        <p:nvSpPr>
          <p:cNvPr id="6" name="矩形: 圆角 5">
            <a:extLst>
              <a:ext uri="{FF2B5EF4-FFF2-40B4-BE49-F238E27FC236}">
                <a16:creationId xmlns:a16="http://schemas.microsoft.com/office/drawing/2014/main" xmlns:p14="http://schemas.microsoft.com/office/powerpoint/2010/main" xmlns="" id="{23060603-C36E-42A0-9006-5B1C69134B94}"/>
              </a:ext>
            </a:extLst>
          </p:cNvPr>
          <p:cNvSpPr/>
          <p:nvPr/>
        </p:nvSpPr>
        <p:spPr>
          <a:xfrm rot="2700000">
            <a:off x="7654776" y="3529383"/>
            <a:ext cx="760634" cy="760634"/>
          </a:xfrm>
          <a:prstGeom prst="roundRect">
            <a:avLst/>
          </a:prstGeom>
          <a:solidFill>
            <a:srgbClr val="1B75D5"/>
          </a:soli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grpSp>
        <p:nvGrpSpPr>
          <p:cNvPr id="10" name="组合 9">
            <a:extLst>
              <a:ext uri="{FF2B5EF4-FFF2-40B4-BE49-F238E27FC236}">
                <a16:creationId xmlns:a16="http://schemas.microsoft.com/office/drawing/2014/main" xmlns:p14="http://schemas.microsoft.com/office/powerpoint/2010/main" xmlns="" id="{1E37CFEF-FE35-4C11-954F-A19F3E5D1480}"/>
              </a:ext>
            </a:extLst>
          </p:cNvPr>
          <p:cNvGrpSpPr/>
          <p:nvPr/>
        </p:nvGrpSpPr>
        <p:grpSpPr>
          <a:xfrm>
            <a:off x="1156218" y="4930426"/>
            <a:ext cx="2123196" cy="781399"/>
            <a:chOff x="4144254" y="4542426"/>
            <a:chExt cx="2123196" cy="781399"/>
          </a:xfrm>
        </p:grpSpPr>
        <p:sp>
          <p:nvSpPr>
            <p:cNvPr id="8" name="矩形 7">
              <a:extLst>
                <a:ext uri="{FF2B5EF4-FFF2-40B4-BE49-F238E27FC236}">
                  <a16:creationId xmlns:a16="http://schemas.microsoft.com/office/drawing/2014/main" xmlns:p14="http://schemas.microsoft.com/office/powerpoint/2010/main" xmlns="" id="{E291BB28-F581-4777-A2F8-0E5D062E999E}"/>
                </a:ext>
              </a:extLst>
            </p:cNvPr>
            <p:cNvSpPr/>
            <p:nvPr/>
          </p:nvSpPr>
          <p:spPr bwMode="auto">
            <a:xfrm>
              <a:off x="4144254" y="4851260"/>
              <a:ext cx="2123196" cy="472565"/>
            </a:xfrm>
            <a:prstGeom prst="rect">
              <a:avLst/>
            </a:prstGeom>
          </p:spPr>
          <p:txBody>
            <a:bodyPr wrap="square">
              <a:spAutoFit/>
              <a:scene3d>
                <a:camera prst="orthographicFront"/>
                <a:lightRig rig="threePt" dir="t"/>
              </a:scene3d>
              <a:sp3d contourW="12700"/>
            </a:bodyPr>
            <a:lstStyle/>
            <a:p>
              <a:pPr algn="ctr">
                <a:lnSpc>
                  <a:spcPct val="130000"/>
                </a:lnSpc>
                <a:defRPr/>
              </a:pPr>
              <a:r>
                <a:rPr lang="zh-CN" altLang="en-US" sz="1000" dirty="0">
                  <a:solidFill>
                    <a:schemeClr val="bg1">
                      <a:lumMod val="50000"/>
                    </a:schemeClr>
                  </a:solidFill>
                  <a:latin typeface="Century Gothic" panose="020B0502020202020204" pitchFamily="34" charset="0"/>
                  <a:ea typeface="+mj-ea"/>
                </a:rPr>
                <a:t>设计源于生活，生活因设计而改变，在生活中追求艺术之美的存在</a:t>
              </a:r>
            </a:p>
          </p:txBody>
        </p:sp>
        <p:sp>
          <p:nvSpPr>
            <p:cNvPr id="9" name="PA-文本框 8">
              <a:extLst>
                <a:ext uri="{FF2B5EF4-FFF2-40B4-BE49-F238E27FC236}">
                  <a16:creationId xmlns:a16="http://schemas.microsoft.com/office/drawing/2014/main" xmlns:p14="http://schemas.microsoft.com/office/powerpoint/2010/main" xmlns="" id="{A6436103-1F98-4AEA-BC04-7F0315993198}"/>
                </a:ext>
              </a:extLst>
            </p:cNvPr>
            <p:cNvSpPr txBox="1"/>
            <p:nvPr>
              <p:custDataLst>
                <p:tags r:id="rId7"/>
              </p:custDataLst>
            </p:nvPr>
          </p:nvSpPr>
          <p:spPr>
            <a:xfrm>
              <a:off x="4754445" y="4542426"/>
              <a:ext cx="902811" cy="307777"/>
            </a:xfrm>
            <a:prstGeom prst="rect">
              <a:avLst/>
            </a:prstGeom>
            <a:noFill/>
          </p:spPr>
          <p:txBody>
            <a:bodyPr wrap="none" rtlCol="0">
              <a:spAutoFit/>
              <a:scene3d>
                <a:camera prst="orthographicFront"/>
                <a:lightRig rig="threePt" dir="t"/>
              </a:scene3d>
              <a:sp3d contourW="12700"/>
            </a:bodyPr>
            <a:lstStyle/>
            <a:p>
              <a:pPr algn="ctr"/>
              <a:r>
                <a:rPr lang="zh-CN" altLang="en-US" sz="1400" dirty="0">
                  <a:latin typeface="微软雅黑" panose="020B0503020204020204" pitchFamily="34" charset="-122"/>
                  <a:ea typeface="微软雅黑" panose="020B0503020204020204" pitchFamily="34" charset="-122"/>
                </a:rPr>
                <a:t>文字添加</a:t>
              </a:r>
            </a:p>
          </p:txBody>
        </p:sp>
      </p:grpSp>
      <p:grpSp>
        <p:nvGrpSpPr>
          <p:cNvPr id="11" name="组合 10">
            <a:extLst>
              <a:ext uri="{FF2B5EF4-FFF2-40B4-BE49-F238E27FC236}">
                <a16:creationId xmlns:a16="http://schemas.microsoft.com/office/drawing/2014/main" xmlns:p14="http://schemas.microsoft.com/office/powerpoint/2010/main" xmlns="" id="{3E1962EA-4B88-461B-8F4D-677FED45957D}"/>
              </a:ext>
            </a:extLst>
          </p:cNvPr>
          <p:cNvGrpSpPr/>
          <p:nvPr/>
        </p:nvGrpSpPr>
        <p:grpSpPr>
          <a:xfrm>
            <a:off x="5034402" y="4930426"/>
            <a:ext cx="2123196" cy="781399"/>
            <a:chOff x="4144254" y="4542426"/>
            <a:chExt cx="2123196" cy="781399"/>
          </a:xfrm>
        </p:grpSpPr>
        <p:sp>
          <p:nvSpPr>
            <p:cNvPr id="12" name="矩形 11">
              <a:extLst>
                <a:ext uri="{FF2B5EF4-FFF2-40B4-BE49-F238E27FC236}">
                  <a16:creationId xmlns:a16="http://schemas.microsoft.com/office/drawing/2014/main" xmlns:p14="http://schemas.microsoft.com/office/powerpoint/2010/main" xmlns="" id="{B14D27C2-7EA7-41FF-8183-791631725D79}"/>
                </a:ext>
              </a:extLst>
            </p:cNvPr>
            <p:cNvSpPr/>
            <p:nvPr/>
          </p:nvSpPr>
          <p:spPr bwMode="auto">
            <a:xfrm>
              <a:off x="4144254" y="4851260"/>
              <a:ext cx="2123196" cy="472565"/>
            </a:xfrm>
            <a:prstGeom prst="rect">
              <a:avLst/>
            </a:prstGeom>
          </p:spPr>
          <p:txBody>
            <a:bodyPr wrap="square">
              <a:spAutoFit/>
              <a:scene3d>
                <a:camera prst="orthographicFront"/>
                <a:lightRig rig="threePt" dir="t"/>
              </a:scene3d>
              <a:sp3d contourW="12700"/>
            </a:bodyPr>
            <a:lstStyle/>
            <a:p>
              <a:pPr algn="ctr">
                <a:lnSpc>
                  <a:spcPct val="130000"/>
                </a:lnSpc>
                <a:defRPr/>
              </a:pPr>
              <a:r>
                <a:rPr lang="zh-CN" altLang="en-US" sz="1000" dirty="0">
                  <a:solidFill>
                    <a:schemeClr val="bg1">
                      <a:lumMod val="50000"/>
                    </a:schemeClr>
                  </a:solidFill>
                  <a:latin typeface="Century Gothic" panose="020B0502020202020204" pitchFamily="34" charset="0"/>
                  <a:ea typeface="+mj-ea"/>
                </a:rPr>
                <a:t>设计源于生活，生活因设计而改变，在生活中追求艺术之美的存在</a:t>
              </a:r>
            </a:p>
          </p:txBody>
        </p:sp>
        <p:sp>
          <p:nvSpPr>
            <p:cNvPr id="13" name="PA-文本框 8">
              <a:extLst>
                <a:ext uri="{FF2B5EF4-FFF2-40B4-BE49-F238E27FC236}">
                  <a16:creationId xmlns:a16="http://schemas.microsoft.com/office/drawing/2014/main" xmlns:p14="http://schemas.microsoft.com/office/powerpoint/2010/main" xmlns="" id="{9F858C44-1B97-411E-98F8-F2FFBBD196D3}"/>
                </a:ext>
              </a:extLst>
            </p:cNvPr>
            <p:cNvSpPr txBox="1"/>
            <p:nvPr>
              <p:custDataLst>
                <p:tags r:id="rId6"/>
              </p:custDataLst>
            </p:nvPr>
          </p:nvSpPr>
          <p:spPr>
            <a:xfrm>
              <a:off x="4754445" y="4542426"/>
              <a:ext cx="902811" cy="307777"/>
            </a:xfrm>
            <a:prstGeom prst="rect">
              <a:avLst/>
            </a:prstGeom>
            <a:noFill/>
          </p:spPr>
          <p:txBody>
            <a:bodyPr wrap="none" rtlCol="0">
              <a:spAutoFit/>
              <a:scene3d>
                <a:camera prst="orthographicFront"/>
                <a:lightRig rig="threePt" dir="t"/>
              </a:scene3d>
              <a:sp3d contourW="12700"/>
            </a:bodyPr>
            <a:lstStyle/>
            <a:p>
              <a:pPr algn="ctr"/>
              <a:r>
                <a:rPr lang="zh-CN" altLang="en-US" sz="1400" dirty="0">
                  <a:latin typeface="微软雅黑" panose="020B0503020204020204" pitchFamily="34" charset="-122"/>
                  <a:ea typeface="微软雅黑" panose="020B0503020204020204" pitchFamily="34" charset="-122"/>
                </a:rPr>
                <a:t>文字添加</a:t>
              </a:r>
            </a:p>
          </p:txBody>
        </p:sp>
      </p:grpSp>
      <p:grpSp>
        <p:nvGrpSpPr>
          <p:cNvPr id="14" name="组合 13">
            <a:extLst>
              <a:ext uri="{FF2B5EF4-FFF2-40B4-BE49-F238E27FC236}">
                <a16:creationId xmlns:a16="http://schemas.microsoft.com/office/drawing/2014/main" xmlns:p14="http://schemas.microsoft.com/office/powerpoint/2010/main" xmlns="" id="{A76663EC-90C9-486C-B59B-71487540FDFB}"/>
              </a:ext>
            </a:extLst>
          </p:cNvPr>
          <p:cNvGrpSpPr/>
          <p:nvPr/>
        </p:nvGrpSpPr>
        <p:grpSpPr>
          <a:xfrm>
            <a:off x="8912588" y="4930426"/>
            <a:ext cx="2123196" cy="781399"/>
            <a:chOff x="4144254" y="4542426"/>
            <a:chExt cx="2123196" cy="781399"/>
          </a:xfrm>
        </p:grpSpPr>
        <p:sp>
          <p:nvSpPr>
            <p:cNvPr id="15" name="矩形 14">
              <a:extLst>
                <a:ext uri="{FF2B5EF4-FFF2-40B4-BE49-F238E27FC236}">
                  <a16:creationId xmlns:a16="http://schemas.microsoft.com/office/drawing/2014/main" xmlns:p14="http://schemas.microsoft.com/office/powerpoint/2010/main" xmlns="" id="{0210B310-6169-495D-9A24-5722BA70BEA9}"/>
                </a:ext>
              </a:extLst>
            </p:cNvPr>
            <p:cNvSpPr/>
            <p:nvPr/>
          </p:nvSpPr>
          <p:spPr bwMode="auto">
            <a:xfrm>
              <a:off x="4144254" y="4851260"/>
              <a:ext cx="2123196" cy="472565"/>
            </a:xfrm>
            <a:prstGeom prst="rect">
              <a:avLst/>
            </a:prstGeom>
          </p:spPr>
          <p:txBody>
            <a:bodyPr wrap="square">
              <a:spAutoFit/>
              <a:scene3d>
                <a:camera prst="orthographicFront"/>
                <a:lightRig rig="threePt" dir="t"/>
              </a:scene3d>
              <a:sp3d contourW="12700"/>
            </a:bodyPr>
            <a:lstStyle/>
            <a:p>
              <a:pPr algn="ctr">
                <a:lnSpc>
                  <a:spcPct val="130000"/>
                </a:lnSpc>
                <a:defRPr/>
              </a:pPr>
              <a:r>
                <a:rPr lang="zh-CN" altLang="en-US" sz="1000" dirty="0">
                  <a:solidFill>
                    <a:schemeClr val="bg1">
                      <a:lumMod val="50000"/>
                    </a:schemeClr>
                  </a:solidFill>
                  <a:latin typeface="Century Gothic" panose="020B0502020202020204" pitchFamily="34" charset="0"/>
                  <a:ea typeface="+mj-ea"/>
                </a:rPr>
                <a:t>设计源于生活，生活因设计而改变，在生活中追求艺术之美的存在</a:t>
              </a:r>
            </a:p>
          </p:txBody>
        </p:sp>
        <p:sp>
          <p:nvSpPr>
            <p:cNvPr id="16" name="PA-文本框 8">
              <a:extLst>
                <a:ext uri="{FF2B5EF4-FFF2-40B4-BE49-F238E27FC236}">
                  <a16:creationId xmlns:a16="http://schemas.microsoft.com/office/drawing/2014/main" xmlns:p14="http://schemas.microsoft.com/office/powerpoint/2010/main" xmlns="" id="{1E8639DC-82EC-4C2A-B0B6-9E3B910DF006}"/>
                </a:ext>
              </a:extLst>
            </p:cNvPr>
            <p:cNvSpPr txBox="1"/>
            <p:nvPr>
              <p:custDataLst>
                <p:tags r:id="rId5"/>
              </p:custDataLst>
            </p:nvPr>
          </p:nvSpPr>
          <p:spPr>
            <a:xfrm>
              <a:off x="4754445" y="4542426"/>
              <a:ext cx="902811" cy="307777"/>
            </a:xfrm>
            <a:prstGeom prst="rect">
              <a:avLst/>
            </a:prstGeom>
            <a:noFill/>
          </p:spPr>
          <p:txBody>
            <a:bodyPr wrap="none" rtlCol="0">
              <a:spAutoFit/>
              <a:scene3d>
                <a:camera prst="orthographicFront"/>
                <a:lightRig rig="threePt" dir="t"/>
              </a:scene3d>
              <a:sp3d contourW="12700"/>
            </a:bodyPr>
            <a:lstStyle/>
            <a:p>
              <a:pPr algn="ctr"/>
              <a:r>
                <a:rPr lang="zh-CN" altLang="en-US" sz="1400" dirty="0">
                  <a:latin typeface="微软雅黑" panose="020B0503020204020204" pitchFamily="34" charset="-122"/>
                  <a:ea typeface="微软雅黑" panose="020B0503020204020204" pitchFamily="34" charset="-122"/>
                </a:rPr>
                <a:t>文字添加</a:t>
              </a:r>
            </a:p>
          </p:txBody>
        </p:sp>
      </p:grpSp>
      <p:grpSp>
        <p:nvGrpSpPr>
          <p:cNvPr id="17" name="组合 16">
            <a:extLst>
              <a:ext uri="{FF2B5EF4-FFF2-40B4-BE49-F238E27FC236}">
                <a16:creationId xmlns:a16="http://schemas.microsoft.com/office/drawing/2014/main" xmlns:p14="http://schemas.microsoft.com/office/powerpoint/2010/main" xmlns="" id="{B65D4ED1-F973-43FB-A2B8-1B4EE5E002E2}"/>
              </a:ext>
            </a:extLst>
          </p:cNvPr>
          <p:cNvGrpSpPr/>
          <p:nvPr/>
        </p:nvGrpSpPr>
        <p:grpSpPr>
          <a:xfrm>
            <a:off x="3076261" y="2245493"/>
            <a:ext cx="2123196" cy="781399"/>
            <a:chOff x="4144254" y="4542426"/>
            <a:chExt cx="2123196" cy="781399"/>
          </a:xfrm>
        </p:grpSpPr>
        <p:sp>
          <p:nvSpPr>
            <p:cNvPr id="18" name="矩形 17">
              <a:extLst>
                <a:ext uri="{FF2B5EF4-FFF2-40B4-BE49-F238E27FC236}">
                  <a16:creationId xmlns:a16="http://schemas.microsoft.com/office/drawing/2014/main" xmlns:p14="http://schemas.microsoft.com/office/powerpoint/2010/main" xmlns="" id="{334EDAED-3011-4A43-AAA2-5CBD058D812A}"/>
                </a:ext>
              </a:extLst>
            </p:cNvPr>
            <p:cNvSpPr/>
            <p:nvPr/>
          </p:nvSpPr>
          <p:spPr bwMode="auto">
            <a:xfrm>
              <a:off x="4144254" y="4851260"/>
              <a:ext cx="2123196" cy="472565"/>
            </a:xfrm>
            <a:prstGeom prst="rect">
              <a:avLst/>
            </a:prstGeom>
          </p:spPr>
          <p:txBody>
            <a:bodyPr wrap="square">
              <a:spAutoFit/>
              <a:scene3d>
                <a:camera prst="orthographicFront"/>
                <a:lightRig rig="threePt" dir="t"/>
              </a:scene3d>
              <a:sp3d contourW="12700"/>
            </a:bodyPr>
            <a:lstStyle/>
            <a:p>
              <a:pPr algn="ctr">
                <a:lnSpc>
                  <a:spcPct val="130000"/>
                </a:lnSpc>
                <a:defRPr/>
              </a:pPr>
              <a:r>
                <a:rPr lang="zh-CN" altLang="en-US" sz="1000" dirty="0">
                  <a:solidFill>
                    <a:schemeClr val="bg1">
                      <a:lumMod val="50000"/>
                    </a:schemeClr>
                  </a:solidFill>
                  <a:latin typeface="Century Gothic" panose="020B0502020202020204" pitchFamily="34" charset="0"/>
                  <a:ea typeface="+mj-ea"/>
                </a:rPr>
                <a:t>设计源于生活，生活因设计而改变，在生活中追求艺术之美的存在</a:t>
              </a:r>
            </a:p>
          </p:txBody>
        </p:sp>
        <p:sp>
          <p:nvSpPr>
            <p:cNvPr id="19" name="PA-文本框 8">
              <a:extLst>
                <a:ext uri="{FF2B5EF4-FFF2-40B4-BE49-F238E27FC236}">
                  <a16:creationId xmlns:a16="http://schemas.microsoft.com/office/drawing/2014/main" xmlns:p14="http://schemas.microsoft.com/office/powerpoint/2010/main" xmlns="" id="{83534061-F1BA-40DF-899D-2A4F3AEC5123}"/>
                </a:ext>
              </a:extLst>
            </p:cNvPr>
            <p:cNvSpPr txBox="1"/>
            <p:nvPr>
              <p:custDataLst>
                <p:tags r:id="rId4"/>
              </p:custDataLst>
            </p:nvPr>
          </p:nvSpPr>
          <p:spPr>
            <a:xfrm>
              <a:off x="4754445" y="4542426"/>
              <a:ext cx="902811" cy="307777"/>
            </a:xfrm>
            <a:prstGeom prst="rect">
              <a:avLst/>
            </a:prstGeom>
            <a:noFill/>
          </p:spPr>
          <p:txBody>
            <a:bodyPr wrap="none" rtlCol="0">
              <a:spAutoFit/>
              <a:scene3d>
                <a:camera prst="orthographicFront"/>
                <a:lightRig rig="threePt" dir="t"/>
              </a:scene3d>
              <a:sp3d contourW="12700"/>
            </a:bodyPr>
            <a:lstStyle/>
            <a:p>
              <a:pPr algn="ctr"/>
              <a:r>
                <a:rPr lang="zh-CN" altLang="en-US" sz="1400" dirty="0">
                  <a:latin typeface="微软雅黑" panose="020B0503020204020204" pitchFamily="34" charset="-122"/>
                  <a:ea typeface="微软雅黑" panose="020B0503020204020204" pitchFamily="34" charset="-122"/>
                </a:rPr>
                <a:t>文字添加</a:t>
              </a:r>
            </a:p>
          </p:txBody>
        </p:sp>
      </p:grpSp>
      <p:grpSp>
        <p:nvGrpSpPr>
          <p:cNvPr id="20" name="组合 19">
            <a:extLst>
              <a:ext uri="{FF2B5EF4-FFF2-40B4-BE49-F238E27FC236}">
                <a16:creationId xmlns:a16="http://schemas.microsoft.com/office/drawing/2014/main" xmlns:p14="http://schemas.microsoft.com/office/powerpoint/2010/main" xmlns="" id="{CD0DA30F-360D-4C30-9EC6-9580E773E4C6}"/>
              </a:ext>
            </a:extLst>
          </p:cNvPr>
          <p:cNvGrpSpPr/>
          <p:nvPr/>
        </p:nvGrpSpPr>
        <p:grpSpPr>
          <a:xfrm>
            <a:off x="6973495" y="2245493"/>
            <a:ext cx="2123196" cy="781399"/>
            <a:chOff x="4144254" y="4542426"/>
            <a:chExt cx="2123196" cy="781399"/>
          </a:xfrm>
        </p:grpSpPr>
        <p:sp>
          <p:nvSpPr>
            <p:cNvPr id="21" name="矩形 20">
              <a:extLst>
                <a:ext uri="{FF2B5EF4-FFF2-40B4-BE49-F238E27FC236}">
                  <a16:creationId xmlns:a16="http://schemas.microsoft.com/office/drawing/2014/main" xmlns:p14="http://schemas.microsoft.com/office/powerpoint/2010/main" xmlns="" id="{CA45DF5D-90BE-43F2-BAC0-C4F5CE4F3476}"/>
                </a:ext>
              </a:extLst>
            </p:cNvPr>
            <p:cNvSpPr/>
            <p:nvPr/>
          </p:nvSpPr>
          <p:spPr bwMode="auto">
            <a:xfrm>
              <a:off x="4144254" y="4851260"/>
              <a:ext cx="2123196" cy="472565"/>
            </a:xfrm>
            <a:prstGeom prst="rect">
              <a:avLst/>
            </a:prstGeom>
          </p:spPr>
          <p:txBody>
            <a:bodyPr wrap="square">
              <a:spAutoFit/>
              <a:scene3d>
                <a:camera prst="orthographicFront"/>
                <a:lightRig rig="threePt" dir="t"/>
              </a:scene3d>
              <a:sp3d contourW="12700"/>
            </a:bodyPr>
            <a:lstStyle/>
            <a:p>
              <a:pPr algn="ctr">
                <a:lnSpc>
                  <a:spcPct val="130000"/>
                </a:lnSpc>
                <a:defRPr/>
              </a:pPr>
              <a:r>
                <a:rPr lang="zh-CN" altLang="en-US" sz="1000" dirty="0">
                  <a:solidFill>
                    <a:schemeClr val="bg1">
                      <a:lumMod val="50000"/>
                    </a:schemeClr>
                  </a:solidFill>
                  <a:latin typeface="Century Gothic" panose="020B0502020202020204" pitchFamily="34" charset="0"/>
                  <a:ea typeface="+mj-ea"/>
                </a:rPr>
                <a:t>设计源于生活，生活因设计而改变，在生活中追求艺术之美的存在</a:t>
              </a:r>
            </a:p>
          </p:txBody>
        </p:sp>
        <p:sp>
          <p:nvSpPr>
            <p:cNvPr id="22" name="PA-文本框 8">
              <a:extLst>
                <a:ext uri="{FF2B5EF4-FFF2-40B4-BE49-F238E27FC236}">
                  <a16:creationId xmlns:a16="http://schemas.microsoft.com/office/drawing/2014/main" xmlns:p14="http://schemas.microsoft.com/office/powerpoint/2010/main" xmlns="" id="{908C2C2E-DE06-4E81-A0C6-D9849A93F133}"/>
                </a:ext>
              </a:extLst>
            </p:cNvPr>
            <p:cNvSpPr txBox="1"/>
            <p:nvPr>
              <p:custDataLst>
                <p:tags r:id="rId3"/>
              </p:custDataLst>
            </p:nvPr>
          </p:nvSpPr>
          <p:spPr>
            <a:xfrm>
              <a:off x="4754445" y="4542426"/>
              <a:ext cx="902811" cy="307777"/>
            </a:xfrm>
            <a:prstGeom prst="rect">
              <a:avLst/>
            </a:prstGeom>
            <a:noFill/>
          </p:spPr>
          <p:txBody>
            <a:bodyPr wrap="none" rtlCol="0">
              <a:spAutoFit/>
              <a:scene3d>
                <a:camera prst="orthographicFront"/>
                <a:lightRig rig="threePt" dir="t"/>
              </a:scene3d>
              <a:sp3d contourW="12700"/>
            </a:bodyPr>
            <a:lstStyle/>
            <a:p>
              <a:pPr algn="ctr"/>
              <a:r>
                <a:rPr lang="zh-CN" altLang="en-US" sz="1400" dirty="0">
                  <a:latin typeface="微软雅黑" panose="020B0503020204020204" pitchFamily="34" charset="-122"/>
                  <a:ea typeface="微软雅黑" panose="020B0503020204020204" pitchFamily="34" charset="-122"/>
                </a:rPr>
                <a:t>文字添加</a:t>
              </a:r>
            </a:p>
          </p:txBody>
        </p:sp>
      </p:grpSp>
      <p:sp>
        <p:nvSpPr>
          <p:cNvPr id="23" name="箭头: V 形 22">
            <a:extLst>
              <a:ext uri="{FF2B5EF4-FFF2-40B4-BE49-F238E27FC236}">
                <a16:creationId xmlns:a16="http://schemas.microsoft.com/office/drawing/2014/main" xmlns:p14="http://schemas.microsoft.com/office/powerpoint/2010/main" xmlns="" id="{1D5D4A23-E572-461F-ABB6-DC75EA71651A}"/>
              </a:ext>
            </a:extLst>
          </p:cNvPr>
          <p:cNvSpPr/>
          <p:nvPr/>
        </p:nvSpPr>
        <p:spPr>
          <a:xfrm>
            <a:off x="3214067" y="3686333"/>
            <a:ext cx="291546" cy="438150"/>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V 形 23">
            <a:extLst>
              <a:ext uri="{FF2B5EF4-FFF2-40B4-BE49-F238E27FC236}">
                <a16:creationId xmlns:a16="http://schemas.microsoft.com/office/drawing/2014/main" xmlns:p14="http://schemas.microsoft.com/office/powerpoint/2010/main" xmlns="" id="{9F089BD2-C1A8-4C8F-B33E-55506DDEB183}"/>
              </a:ext>
            </a:extLst>
          </p:cNvPr>
          <p:cNvSpPr/>
          <p:nvPr/>
        </p:nvSpPr>
        <p:spPr>
          <a:xfrm>
            <a:off x="4808202" y="3686333"/>
            <a:ext cx="291546" cy="438150"/>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箭头: V 形 24">
            <a:extLst>
              <a:ext uri="{FF2B5EF4-FFF2-40B4-BE49-F238E27FC236}">
                <a16:creationId xmlns:a16="http://schemas.microsoft.com/office/drawing/2014/main" xmlns:p14="http://schemas.microsoft.com/office/powerpoint/2010/main" xmlns="" id="{8DCC9613-A94E-4BE2-B861-02C671B288FB}"/>
              </a:ext>
            </a:extLst>
          </p:cNvPr>
          <p:cNvSpPr/>
          <p:nvPr/>
        </p:nvSpPr>
        <p:spPr>
          <a:xfrm>
            <a:off x="7092251" y="3686333"/>
            <a:ext cx="291546" cy="438150"/>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V 形 25">
            <a:extLst>
              <a:ext uri="{FF2B5EF4-FFF2-40B4-BE49-F238E27FC236}">
                <a16:creationId xmlns:a16="http://schemas.microsoft.com/office/drawing/2014/main" xmlns:p14="http://schemas.microsoft.com/office/powerpoint/2010/main" xmlns="" id="{5E951AD6-17AF-4836-A68F-4167D736D97A}"/>
              </a:ext>
            </a:extLst>
          </p:cNvPr>
          <p:cNvSpPr/>
          <p:nvPr/>
        </p:nvSpPr>
        <p:spPr>
          <a:xfrm>
            <a:off x="8686386" y="3686333"/>
            <a:ext cx="291546" cy="438150"/>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椭圆 26">
            <a:extLst>
              <a:ext uri="{FF2B5EF4-FFF2-40B4-BE49-F238E27FC236}">
                <a16:creationId xmlns:a16="http://schemas.microsoft.com/office/drawing/2014/main" xmlns:p14="http://schemas.microsoft.com/office/powerpoint/2010/main" xmlns="" id="{76814776-65FA-4A22-97A1-912F22F3B620}"/>
              </a:ext>
            </a:extLst>
          </p:cNvPr>
          <p:cNvSpPr/>
          <p:nvPr/>
        </p:nvSpPr>
        <p:spPr>
          <a:xfrm>
            <a:off x="1957987" y="3664137"/>
            <a:ext cx="519654" cy="482543"/>
          </a:xfrm>
          <a:custGeom>
            <a:avLst/>
            <a:gdLst>
              <a:gd name="connsiteX0" fmla="*/ 200709 w 571189"/>
              <a:gd name="connsiteY0" fmla="*/ 404730 h 530398"/>
              <a:gd name="connsiteX1" fmla="*/ 357464 w 571189"/>
              <a:gd name="connsiteY1" fmla="*/ 404730 h 530398"/>
              <a:gd name="connsiteX2" fmla="*/ 372008 w 571189"/>
              <a:gd name="connsiteY2" fmla="*/ 467435 h 530398"/>
              <a:gd name="connsiteX3" fmla="*/ 187781 w 571189"/>
              <a:gd name="connsiteY3" fmla="*/ 467435 h 530398"/>
              <a:gd name="connsiteX4" fmla="*/ 76465 w 571189"/>
              <a:gd name="connsiteY4" fmla="*/ 325655 h 530398"/>
              <a:gd name="connsiteX5" fmla="*/ 76465 w 571189"/>
              <a:gd name="connsiteY5" fmla="*/ 327267 h 530398"/>
              <a:gd name="connsiteX6" fmla="*/ 39322 w 571189"/>
              <a:gd name="connsiteY6" fmla="*/ 467524 h 530398"/>
              <a:gd name="connsiteX7" fmla="*/ 42552 w 571189"/>
              <a:gd name="connsiteY7" fmla="*/ 485258 h 530398"/>
              <a:gd name="connsiteX8" fmla="*/ 58701 w 571189"/>
              <a:gd name="connsiteY8" fmla="*/ 491706 h 530398"/>
              <a:gd name="connsiteX9" fmla="*/ 512488 w 571189"/>
              <a:gd name="connsiteY9" fmla="*/ 491706 h 530398"/>
              <a:gd name="connsiteX10" fmla="*/ 530252 w 571189"/>
              <a:gd name="connsiteY10" fmla="*/ 485258 h 530398"/>
              <a:gd name="connsiteX11" fmla="*/ 531867 w 571189"/>
              <a:gd name="connsiteY11" fmla="*/ 467524 h 530398"/>
              <a:gd name="connsiteX12" fmla="*/ 494724 w 571189"/>
              <a:gd name="connsiteY12" fmla="*/ 327267 h 530398"/>
              <a:gd name="connsiteX13" fmla="*/ 494724 w 571189"/>
              <a:gd name="connsiteY13" fmla="*/ 325655 h 530398"/>
              <a:gd name="connsiteX14" fmla="*/ 108719 w 571189"/>
              <a:gd name="connsiteY14" fmla="*/ 58041 h 530398"/>
              <a:gd name="connsiteX15" fmla="*/ 462471 w 571189"/>
              <a:gd name="connsiteY15" fmla="*/ 58041 h 530398"/>
              <a:gd name="connsiteX16" fmla="*/ 475393 w 571189"/>
              <a:gd name="connsiteY16" fmla="*/ 70929 h 530398"/>
              <a:gd name="connsiteX17" fmla="*/ 475393 w 571189"/>
              <a:gd name="connsiteY17" fmla="*/ 281979 h 530398"/>
              <a:gd name="connsiteX18" fmla="*/ 462471 w 571189"/>
              <a:gd name="connsiteY18" fmla="*/ 294867 h 530398"/>
              <a:gd name="connsiteX19" fmla="*/ 108719 w 571189"/>
              <a:gd name="connsiteY19" fmla="*/ 294867 h 530398"/>
              <a:gd name="connsiteX20" fmla="*/ 95797 w 571189"/>
              <a:gd name="connsiteY20" fmla="*/ 281979 h 530398"/>
              <a:gd name="connsiteX21" fmla="*/ 95797 w 571189"/>
              <a:gd name="connsiteY21" fmla="*/ 70929 h 530398"/>
              <a:gd name="connsiteX22" fmla="*/ 108719 w 571189"/>
              <a:gd name="connsiteY22" fmla="*/ 58041 h 530398"/>
              <a:gd name="connsiteX23" fmla="*/ 108763 w 571189"/>
              <a:gd name="connsiteY23" fmla="*/ 38692 h 530398"/>
              <a:gd name="connsiteX24" fmla="*/ 78080 w 571189"/>
              <a:gd name="connsiteY24" fmla="*/ 69323 h 530398"/>
              <a:gd name="connsiteX25" fmla="*/ 78080 w 571189"/>
              <a:gd name="connsiteY25" fmla="*/ 312757 h 530398"/>
              <a:gd name="connsiteX26" fmla="*/ 494724 w 571189"/>
              <a:gd name="connsiteY26" fmla="*/ 312757 h 530398"/>
              <a:gd name="connsiteX27" fmla="*/ 494724 w 571189"/>
              <a:gd name="connsiteY27" fmla="*/ 69323 h 530398"/>
              <a:gd name="connsiteX28" fmla="*/ 462426 w 571189"/>
              <a:gd name="connsiteY28" fmla="*/ 38692 h 530398"/>
              <a:gd name="connsiteX29" fmla="*/ 108763 w 571189"/>
              <a:gd name="connsiteY29" fmla="*/ 0 h 530398"/>
              <a:gd name="connsiteX30" fmla="*/ 462426 w 571189"/>
              <a:gd name="connsiteY30" fmla="*/ 0 h 530398"/>
              <a:gd name="connsiteX31" fmla="*/ 531867 w 571189"/>
              <a:gd name="connsiteY31" fmla="*/ 69323 h 530398"/>
              <a:gd name="connsiteX32" fmla="*/ 531867 w 571189"/>
              <a:gd name="connsiteY32" fmla="*/ 319206 h 530398"/>
              <a:gd name="connsiteX33" fmla="*/ 569010 w 571189"/>
              <a:gd name="connsiteY33" fmla="*/ 457851 h 530398"/>
              <a:gd name="connsiteX34" fmla="*/ 559320 w 571189"/>
              <a:gd name="connsiteY34" fmla="*/ 507828 h 530398"/>
              <a:gd name="connsiteX35" fmla="*/ 512488 w 571189"/>
              <a:gd name="connsiteY35" fmla="*/ 530398 h 530398"/>
              <a:gd name="connsiteX36" fmla="*/ 58701 w 571189"/>
              <a:gd name="connsiteY36" fmla="*/ 530398 h 530398"/>
              <a:gd name="connsiteX37" fmla="*/ 11869 w 571189"/>
              <a:gd name="connsiteY37" fmla="*/ 507828 h 530398"/>
              <a:gd name="connsiteX38" fmla="*/ 2179 w 571189"/>
              <a:gd name="connsiteY38" fmla="*/ 457851 h 530398"/>
              <a:gd name="connsiteX39" fmla="*/ 39322 w 571189"/>
              <a:gd name="connsiteY39" fmla="*/ 319206 h 530398"/>
              <a:gd name="connsiteX40" fmla="*/ 39322 w 571189"/>
              <a:gd name="connsiteY40" fmla="*/ 69323 h 530398"/>
              <a:gd name="connsiteX41" fmla="*/ 108763 w 571189"/>
              <a:gd name="connsiteY41" fmla="*/ 0 h 53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71189" h="530398">
                <a:moveTo>
                  <a:pt x="200709" y="404730"/>
                </a:moveTo>
                <a:lnTo>
                  <a:pt x="357464" y="404730"/>
                </a:lnTo>
                <a:lnTo>
                  <a:pt x="372008" y="467435"/>
                </a:lnTo>
                <a:lnTo>
                  <a:pt x="187781" y="467435"/>
                </a:lnTo>
                <a:close/>
                <a:moveTo>
                  <a:pt x="76465" y="325655"/>
                </a:moveTo>
                <a:lnTo>
                  <a:pt x="76465" y="327267"/>
                </a:lnTo>
                <a:lnTo>
                  <a:pt x="39322" y="467524"/>
                </a:lnTo>
                <a:cubicBezTo>
                  <a:pt x="37707" y="473973"/>
                  <a:pt x="37707" y="480421"/>
                  <a:pt x="42552" y="485258"/>
                </a:cubicBezTo>
                <a:cubicBezTo>
                  <a:pt x="45782" y="490094"/>
                  <a:pt x="50626" y="491706"/>
                  <a:pt x="58701" y="491706"/>
                </a:cubicBezTo>
                <a:lnTo>
                  <a:pt x="512488" y="491706"/>
                </a:lnTo>
                <a:cubicBezTo>
                  <a:pt x="520563" y="491706"/>
                  <a:pt x="527022" y="490094"/>
                  <a:pt x="530252" y="485258"/>
                </a:cubicBezTo>
                <a:cubicBezTo>
                  <a:pt x="533482" y="480421"/>
                  <a:pt x="533482" y="473973"/>
                  <a:pt x="531867" y="467524"/>
                </a:cubicBezTo>
                <a:lnTo>
                  <a:pt x="494724" y="327267"/>
                </a:lnTo>
                <a:lnTo>
                  <a:pt x="494724" y="325655"/>
                </a:lnTo>
                <a:close/>
                <a:moveTo>
                  <a:pt x="108719" y="58041"/>
                </a:moveTo>
                <a:lnTo>
                  <a:pt x="462471" y="58041"/>
                </a:lnTo>
                <a:cubicBezTo>
                  <a:pt x="468932" y="58041"/>
                  <a:pt x="475393" y="64485"/>
                  <a:pt x="475393" y="70929"/>
                </a:cubicBezTo>
                <a:lnTo>
                  <a:pt x="475393" y="281979"/>
                </a:lnTo>
                <a:cubicBezTo>
                  <a:pt x="475393" y="288423"/>
                  <a:pt x="468932" y="294867"/>
                  <a:pt x="462471" y="294867"/>
                </a:cubicBezTo>
                <a:lnTo>
                  <a:pt x="108719" y="294867"/>
                </a:lnTo>
                <a:cubicBezTo>
                  <a:pt x="102258" y="294867"/>
                  <a:pt x="95797" y="288423"/>
                  <a:pt x="95797" y="281979"/>
                </a:cubicBezTo>
                <a:lnTo>
                  <a:pt x="95797" y="70929"/>
                </a:lnTo>
                <a:cubicBezTo>
                  <a:pt x="95797" y="64485"/>
                  <a:pt x="102258" y="58041"/>
                  <a:pt x="108719" y="58041"/>
                </a:cubicBezTo>
                <a:close/>
                <a:moveTo>
                  <a:pt x="108763" y="38692"/>
                </a:moveTo>
                <a:cubicBezTo>
                  <a:pt x="90999" y="38692"/>
                  <a:pt x="78080" y="53201"/>
                  <a:pt x="78080" y="69323"/>
                </a:cubicBezTo>
                <a:lnTo>
                  <a:pt x="78080" y="312757"/>
                </a:lnTo>
                <a:lnTo>
                  <a:pt x="494724" y="312757"/>
                </a:lnTo>
                <a:lnTo>
                  <a:pt x="494724" y="69323"/>
                </a:lnTo>
                <a:cubicBezTo>
                  <a:pt x="494724" y="53201"/>
                  <a:pt x="480190" y="38692"/>
                  <a:pt x="462426" y="38692"/>
                </a:cubicBezTo>
                <a:close/>
                <a:moveTo>
                  <a:pt x="108763" y="0"/>
                </a:moveTo>
                <a:lnTo>
                  <a:pt x="462426" y="0"/>
                </a:lnTo>
                <a:cubicBezTo>
                  <a:pt x="501184" y="0"/>
                  <a:pt x="531867" y="32243"/>
                  <a:pt x="531867" y="69323"/>
                </a:cubicBezTo>
                <a:lnTo>
                  <a:pt x="531867" y="319206"/>
                </a:lnTo>
                <a:lnTo>
                  <a:pt x="569010" y="457851"/>
                </a:lnTo>
                <a:cubicBezTo>
                  <a:pt x="573854" y="475585"/>
                  <a:pt x="570624" y="494931"/>
                  <a:pt x="559320" y="507828"/>
                </a:cubicBezTo>
                <a:cubicBezTo>
                  <a:pt x="549631" y="522337"/>
                  <a:pt x="531867" y="530398"/>
                  <a:pt x="512488" y="530398"/>
                </a:cubicBezTo>
                <a:lnTo>
                  <a:pt x="58701" y="530398"/>
                </a:lnTo>
                <a:cubicBezTo>
                  <a:pt x="39322" y="530398"/>
                  <a:pt x="23173" y="522337"/>
                  <a:pt x="11869" y="507828"/>
                </a:cubicBezTo>
                <a:cubicBezTo>
                  <a:pt x="565" y="494931"/>
                  <a:pt x="-2665" y="475585"/>
                  <a:pt x="2179" y="457851"/>
                </a:cubicBezTo>
                <a:lnTo>
                  <a:pt x="39322" y="319206"/>
                </a:lnTo>
                <a:lnTo>
                  <a:pt x="39322" y="69323"/>
                </a:lnTo>
                <a:cubicBezTo>
                  <a:pt x="39322" y="32243"/>
                  <a:pt x="71620" y="0"/>
                  <a:pt x="10876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200" dirty="0"/>
          </a:p>
        </p:txBody>
      </p:sp>
      <p:sp>
        <p:nvSpPr>
          <p:cNvPr id="39" name="椭圆 27">
            <a:extLst>
              <a:ext uri="{FF2B5EF4-FFF2-40B4-BE49-F238E27FC236}">
                <a16:creationId xmlns:a16="http://schemas.microsoft.com/office/drawing/2014/main" xmlns:p14="http://schemas.microsoft.com/office/powerpoint/2010/main" xmlns="" id="{9DF93974-89D4-47E0-8B93-0C5C06014F92}"/>
              </a:ext>
            </a:extLst>
          </p:cNvPr>
          <p:cNvSpPr/>
          <p:nvPr/>
        </p:nvSpPr>
        <p:spPr>
          <a:xfrm>
            <a:off x="5836173" y="3670718"/>
            <a:ext cx="519654" cy="469380"/>
          </a:xfrm>
          <a:custGeom>
            <a:avLst/>
            <a:gdLst>
              <a:gd name="connsiteX0" fmla="*/ 0 w 609050"/>
              <a:gd name="connsiteY0" fmla="*/ 411255 h 550128"/>
              <a:gd name="connsiteX1" fmla="*/ 25953 w 609050"/>
              <a:gd name="connsiteY1" fmla="*/ 426310 h 550128"/>
              <a:gd name="connsiteX2" fmla="*/ 202989 w 609050"/>
              <a:gd name="connsiteY2" fmla="*/ 463367 h 550128"/>
              <a:gd name="connsiteX3" fmla="*/ 219808 w 609050"/>
              <a:gd name="connsiteY3" fmla="*/ 462933 h 550128"/>
              <a:gd name="connsiteX4" fmla="*/ 251707 w 609050"/>
              <a:gd name="connsiteY4" fmla="*/ 518375 h 550128"/>
              <a:gd name="connsiteX5" fmla="*/ 202989 w 609050"/>
              <a:gd name="connsiteY5" fmla="*/ 521125 h 550128"/>
              <a:gd name="connsiteX6" fmla="*/ 0 w 609050"/>
              <a:gd name="connsiteY6" fmla="*/ 434416 h 550128"/>
              <a:gd name="connsiteX7" fmla="*/ 0 w 609050"/>
              <a:gd name="connsiteY7" fmla="*/ 295387 h 550128"/>
              <a:gd name="connsiteX8" fmla="*/ 25960 w 609050"/>
              <a:gd name="connsiteY8" fmla="*/ 310451 h 550128"/>
              <a:gd name="connsiteX9" fmla="*/ 203040 w 609050"/>
              <a:gd name="connsiteY9" fmla="*/ 347531 h 550128"/>
              <a:gd name="connsiteX10" fmla="*/ 204781 w 609050"/>
              <a:gd name="connsiteY10" fmla="*/ 347531 h 550128"/>
              <a:gd name="connsiteX11" fmla="*/ 203040 w 609050"/>
              <a:gd name="connsiteY11" fmla="*/ 376355 h 550128"/>
              <a:gd name="connsiteX12" fmla="*/ 204781 w 609050"/>
              <a:gd name="connsiteY12" fmla="*/ 405469 h 550128"/>
              <a:gd name="connsiteX13" fmla="*/ 203040 w 609050"/>
              <a:gd name="connsiteY13" fmla="*/ 405469 h 550128"/>
              <a:gd name="connsiteX14" fmla="*/ 0 w 609050"/>
              <a:gd name="connsiteY14" fmla="*/ 318562 h 550128"/>
              <a:gd name="connsiteX15" fmla="*/ 435036 w 609050"/>
              <a:gd name="connsiteY15" fmla="*/ 202593 h 550128"/>
              <a:gd name="connsiteX16" fmla="*/ 609050 w 609050"/>
              <a:gd name="connsiteY16" fmla="*/ 376361 h 550128"/>
              <a:gd name="connsiteX17" fmla="*/ 435036 w 609050"/>
              <a:gd name="connsiteY17" fmla="*/ 550128 h 550128"/>
              <a:gd name="connsiteX18" fmla="*/ 317721 w 609050"/>
              <a:gd name="connsiteY18" fmla="*/ 504659 h 550128"/>
              <a:gd name="connsiteX19" fmla="*/ 280888 w 609050"/>
              <a:gd name="connsiteY19" fmla="*/ 457018 h 550128"/>
              <a:gd name="connsiteX20" fmla="*/ 262761 w 609050"/>
              <a:gd name="connsiteY20" fmla="*/ 401267 h 550128"/>
              <a:gd name="connsiteX21" fmla="*/ 261021 w 609050"/>
              <a:gd name="connsiteY21" fmla="*/ 376361 h 550128"/>
              <a:gd name="connsiteX22" fmla="*/ 264067 w 609050"/>
              <a:gd name="connsiteY22" fmla="*/ 343634 h 550128"/>
              <a:gd name="connsiteX23" fmla="*/ 290024 w 609050"/>
              <a:gd name="connsiteY23" fmla="*/ 280499 h 550128"/>
              <a:gd name="connsiteX24" fmla="*/ 405888 w 609050"/>
              <a:gd name="connsiteY24" fmla="*/ 205055 h 550128"/>
              <a:gd name="connsiteX25" fmla="*/ 435036 w 609050"/>
              <a:gd name="connsiteY25" fmla="*/ 202593 h 550128"/>
              <a:gd name="connsiteX26" fmla="*/ 0 w 609050"/>
              <a:gd name="connsiteY26" fmla="*/ 179589 h 550128"/>
              <a:gd name="connsiteX27" fmla="*/ 25955 w 609050"/>
              <a:gd name="connsiteY27" fmla="*/ 194643 h 550128"/>
              <a:gd name="connsiteX28" fmla="*/ 203003 w 609050"/>
              <a:gd name="connsiteY28" fmla="*/ 231699 h 550128"/>
              <a:gd name="connsiteX29" fmla="*/ 256364 w 609050"/>
              <a:gd name="connsiteY29" fmla="*/ 228804 h 550128"/>
              <a:gd name="connsiteX30" fmla="*/ 219968 w 609050"/>
              <a:gd name="connsiteY30" fmla="*/ 289166 h 550128"/>
              <a:gd name="connsiteX31" fmla="*/ 203003 w 609050"/>
              <a:gd name="connsiteY31" fmla="*/ 289600 h 550128"/>
              <a:gd name="connsiteX32" fmla="*/ 0 w 609050"/>
              <a:gd name="connsiteY32" fmla="*/ 202749 h 550128"/>
              <a:gd name="connsiteX33" fmla="*/ 203017 w 609050"/>
              <a:gd name="connsiteY33" fmla="*/ 0 h 550128"/>
              <a:gd name="connsiteX34" fmla="*/ 406034 w 609050"/>
              <a:gd name="connsiteY34" fmla="*/ 86902 h 550128"/>
              <a:gd name="connsiteX35" fmla="*/ 203017 w 609050"/>
              <a:gd name="connsiteY35" fmla="*/ 173804 h 550128"/>
              <a:gd name="connsiteX36" fmla="*/ 0 w 609050"/>
              <a:gd name="connsiteY36" fmla="*/ 86902 h 550128"/>
              <a:gd name="connsiteX37" fmla="*/ 203017 w 609050"/>
              <a:gd name="connsiteY37" fmla="*/ 0 h 55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09050" h="550128">
                <a:moveTo>
                  <a:pt x="0" y="411255"/>
                </a:moveTo>
                <a:cubicBezTo>
                  <a:pt x="7974" y="416611"/>
                  <a:pt x="16529" y="421677"/>
                  <a:pt x="25953" y="426310"/>
                </a:cubicBezTo>
                <a:cubicBezTo>
                  <a:pt x="73656" y="450194"/>
                  <a:pt x="136583" y="463367"/>
                  <a:pt x="202989" y="463367"/>
                </a:cubicBezTo>
                <a:cubicBezTo>
                  <a:pt x="208644" y="463367"/>
                  <a:pt x="214154" y="463222"/>
                  <a:pt x="219808" y="462933"/>
                </a:cubicBezTo>
                <a:cubicBezTo>
                  <a:pt x="227783" y="483054"/>
                  <a:pt x="238657" y="501583"/>
                  <a:pt x="251707" y="518375"/>
                </a:cubicBezTo>
                <a:cubicBezTo>
                  <a:pt x="236193" y="520256"/>
                  <a:pt x="219953" y="521125"/>
                  <a:pt x="202989" y="521125"/>
                </a:cubicBezTo>
                <a:cubicBezTo>
                  <a:pt x="86850" y="521125"/>
                  <a:pt x="0" y="475382"/>
                  <a:pt x="0" y="434416"/>
                </a:cubicBezTo>
                <a:close/>
                <a:moveTo>
                  <a:pt x="0" y="295387"/>
                </a:moveTo>
                <a:cubicBezTo>
                  <a:pt x="7976" y="300746"/>
                  <a:pt x="16533" y="305816"/>
                  <a:pt x="25960" y="310451"/>
                </a:cubicBezTo>
                <a:cubicBezTo>
                  <a:pt x="73675" y="334350"/>
                  <a:pt x="136617" y="347531"/>
                  <a:pt x="203040" y="347531"/>
                </a:cubicBezTo>
                <a:cubicBezTo>
                  <a:pt x="203621" y="347531"/>
                  <a:pt x="204201" y="347531"/>
                  <a:pt x="204781" y="347531"/>
                </a:cubicBezTo>
                <a:cubicBezTo>
                  <a:pt x="203621" y="356946"/>
                  <a:pt x="203040" y="366651"/>
                  <a:pt x="203040" y="376355"/>
                </a:cubicBezTo>
                <a:cubicBezTo>
                  <a:pt x="203040" y="386205"/>
                  <a:pt x="203621" y="395909"/>
                  <a:pt x="204781" y="405469"/>
                </a:cubicBezTo>
                <a:cubicBezTo>
                  <a:pt x="204201" y="405469"/>
                  <a:pt x="203621" y="405469"/>
                  <a:pt x="203040" y="405469"/>
                </a:cubicBezTo>
                <a:cubicBezTo>
                  <a:pt x="86872" y="405469"/>
                  <a:pt x="0" y="359553"/>
                  <a:pt x="0" y="318562"/>
                </a:cubicBezTo>
                <a:close/>
                <a:moveTo>
                  <a:pt x="435036" y="202593"/>
                </a:moveTo>
                <a:cubicBezTo>
                  <a:pt x="530889" y="202593"/>
                  <a:pt x="609050" y="280644"/>
                  <a:pt x="609050" y="376361"/>
                </a:cubicBezTo>
                <a:cubicBezTo>
                  <a:pt x="609050" y="472222"/>
                  <a:pt x="530889" y="550128"/>
                  <a:pt x="435036" y="550128"/>
                </a:cubicBezTo>
                <a:cubicBezTo>
                  <a:pt x="389792" y="550128"/>
                  <a:pt x="348754" y="532896"/>
                  <a:pt x="317721" y="504659"/>
                </a:cubicBezTo>
                <a:cubicBezTo>
                  <a:pt x="302785" y="491192"/>
                  <a:pt x="290314" y="474974"/>
                  <a:pt x="280888" y="457018"/>
                </a:cubicBezTo>
                <a:cubicBezTo>
                  <a:pt x="271897" y="439930"/>
                  <a:pt x="265517" y="421106"/>
                  <a:pt x="262761" y="401267"/>
                </a:cubicBezTo>
                <a:cubicBezTo>
                  <a:pt x="261601" y="393158"/>
                  <a:pt x="261021" y="384904"/>
                  <a:pt x="261021" y="376361"/>
                </a:cubicBezTo>
                <a:cubicBezTo>
                  <a:pt x="261021" y="365210"/>
                  <a:pt x="262036" y="354350"/>
                  <a:pt x="264067" y="343634"/>
                </a:cubicBezTo>
                <a:cubicBezTo>
                  <a:pt x="268417" y="320755"/>
                  <a:pt x="277408" y="299324"/>
                  <a:pt x="290024" y="280499"/>
                </a:cubicBezTo>
                <a:cubicBezTo>
                  <a:pt x="316126" y="241256"/>
                  <a:pt x="357599" y="213309"/>
                  <a:pt x="405888" y="205055"/>
                </a:cubicBezTo>
                <a:cubicBezTo>
                  <a:pt x="415314" y="203462"/>
                  <a:pt x="425030" y="202593"/>
                  <a:pt x="435036" y="202593"/>
                </a:cubicBezTo>
                <a:close/>
                <a:moveTo>
                  <a:pt x="0" y="179589"/>
                </a:moveTo>
                <a:cubicBezTo>
                  <a:pt x="7975" y="184945"/>
                  <a:pt x="16530" y="190011"/>
                  <a:pt x="25955" y="194643"/>
                </a:cubicBezTo>
                <a:cubicBezTo>
                  <a:pt x="73661" y="218527"/>
                  <a:pt x="136592" y="231699"/>
                  <a:pt x="203003" y="231699"/>
                </a:cubicBezTo>
                <a:cubicBezTo>
                  <a:pt x="221128" y="231699"/>
                  <a:pt x="238963" y="230686"/>
                  <a:pt x="256364" y="228804"/>
                </a:cubicBezTo>
                <a:cubicBezTo>
                  <a:pt x="241284" y="246754"/>
                  <a:pt x="228958" y="267164"/>
                  <a:pt x="219968" y="289166"/>
                </a:cubicBezTo>
                <a:cubicBezTo>
                  <a:pt x="214458" y="289455"/>
                  <a:pt x="208658" y="289600"/>
                  <a:pt x="203003" y="289600"/>
                </a:cubicBezTo>
                <a:cubicBezTo>
                  <a:pt x="86856" y="289600"/>
                  <a:pt x="0" y="243714"/>
                  <a:pt x="0" y="202749"/>
                </a:cubicBezTo>
                <a:close/>
                <a:moveTo>
                  <a:pt x="203017" y="0"/>
                </a:moveTo>
                <a:cubicBezTo>
                  <a:pt x="315140" y="0"/>
                  <a:pt x="406034" y="38907"/>
                  <a:pt x="406034" y="86902"/>
                </a:cubicBezTo>
                <a:cubicBezTo>
                  <a:pt x="406034" y="134897"/>
                  <a:pt x="315140" y="173804"/>
                  <a:pt x="203017" y="173804"/>
                </a:cubicBezTo>
                <a:cubicBezTo>
                  <a:pt x="90894" y="173804"/>
                  <a:pt x="0" y="134897"/>
                  <a:pt x="0" y="86902"/>
                </a:cubicBezTo>
                <a:cubicBezTo>
                  <a:pt x="0" y="38907"/>
                  <a:pt x="90894" y="0"/>
                  <a:pt x="20301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200" dirty="0"/>
          </a:p>
        </p:txBody>
      </p:sp>
      <p:sp>
        <p:nvSpPr>
          <p:cNvPr id="41" name="椭圆 28">
            <a:extLst>
              <a:ext uri="{FF2B5EF4-FFF2-40B4-BE49-F238E27FC236}">
                <a16:creationId xmlns:a16="http://schemas.microsoft.com/office/drawing/2014/main" xmlns:p14="http://schemas.microsoft.com/office/powerpoint/2010/main" xmlns="" id="{7F0A79AB-3F91-47B1-8BA2-E7CD3E2907A4}"/>
              </a:ext>
            </a:extLst>
          </p:cNvPr>
          <p:cNvSpPr/>
          <p:nvPr/>
        </p:nvSpPr>
        <p:spPr>
          <a:xfrm>
            <a:off x="9714359" y="3645974"/>
            <a:ext cx="519654" cy="518869"/>
          </a:xfrm>
          <a:custGeom>
            <a:avLst/>
            <a:gdLst>
              <a:gd name="T0" fmla="*/ 2283 w 4567"/>
              <a:gd name="T1" fmla="*/ 0 h 4567"/>
              <a:gd name="T2" fmla="*/ 0 w 4567"/>
              <a:gd name="T3" fmla="*/ 2283 h 4567"/>
              <a:gd name="T4" fmla="*/ 2283 w 4567"/>
              <a:gd name="T5" fmla="*/ 4567 h 4567"/>
              <a:gd name="T6" fmla="*/ 4567 w 4567"/>
              <a:gd name="T7" fmla="*/ 2283 h 4567"/>
              <a:gd name="T8" fmla="*/ 2283 w 4567"/>
              <a:gd name="T9" fmla="*/ 0 h 4567"/>
              <a:gd name="T10" fmla="*/ 3272 w 4567"/>
              <a:gd name="T11" fmla="*/ 1815 h 4567"/>
              <a:gd name="T12" fmla="*/ 2076 w 4567"/>
              <a:gd name="T13" fmla="*/ 3011 h 4567"/>
              <a:gd name="T14" fmla="*/ 1946 w 4567"/>
              <a:gd name="T15" fmla="*/ 3065 h 4567"/>
              <a:gd name="T16" fmla="*/ 1815 w 4567"/>
              <a:gd name="T17" fmla="*/ 3011 h 4567"/>
              <a:gd name="T18" fmla="*/ 1295 w 4567"/>
              <a:gd name="T19" fmla="*/ 2491 h 4567"/>
              <a:gd name="T20" fmla="*/ 1295 w 4567"/>
              <a:gd name="T21" fmla="*/ 2231 h 4567"/>
              <a:gd name="T22" fmla="*/ 1556 w 4567"/>
              <a:gd name="T23" fmla="*/ 2231 h 4567"/>
              <a:gd name="T24" fmla="*/ 1946 w 4567"/>
              <a:gd name="T25" fmla="*/ 2621 h 4567"/>
              <a:gd name="T26" fmla="*/ 3012 w 4567"/>
              <a:gd name="T27" fmla="*/ 1555 h 4567"/>
              <a:gd name="T28" fmla="*/ 3272 w 4567"/>
              <a:gd name="T29" fmla="*/ 1555 h 4567"/>
              <a:gd name="T30" fmla="*/ 3272 w 4567"/>
              <a:gd name="T31" fmla="*/ 1815 h 4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67" h="4567">
                <a:moveTo>
                  <a:pt x="2283" y="0"/>
                </a:moveTo>
                <a:cubicBezTo>
                  <a:pt x="1024" y="0"/>
                  <a:pt x="0" y="1024"/>
                  <a:pt x="0" y="2283"/>
                </a:cubicBezTo>
                <a:cubicBezTo>
                  <a:pt x="0" y="3542"/>
                  <a:pt x="1024" y="4567"/>
                  <a:pt x="2283" y="4567"/>
                </a:cubicBezTo>
                <a:cubicBezTo>
                  <a:pt x="3543" y="4567"/>
                  <a:pt x="4567" y="3542"/>
                  <a:pt x="4567" y="2283"/>
                </a:cubicBezTo>
                <a:cubicBezTo>
                  <a:pt x="4567" y="1024"/>
                  <a:pt x="3543" y="0"/>
                  <a:pt x="2283" y="0"/>
                </a:cubicBezTo>
                <a:close/>
                <a:moveTo>
                  <a:pt x="3272" y="1815"/>
                </a:moveTo>
                <a:lnTo>
                  <a:pt x="2076" y="3011"/>
                </a:lnTo>
                <a:cubicBezTo>
                  <a:pt x="2040" y="3047"/>
                  <a:pt x="1993" y="3065"/>
                  <a:pt x="1946" y="3065"/>
                </a:cubicBezTo>
                <a:cubicBezTo>
                  <a:pt x="1898" y="3065"/>
                  <a:pt x="1852" y="3047"/>
                  <a:pt x="1815" y="3011"/>
                </a:cubicBezTo>
                <a:lnTo>
                  <a:pt x="1295" y="2491"/>
                </a:lnTo>
                <a:cubicBezTo>
                  <a:pt x="1223" y="2419"/>
                  <a:pt x="1223" y="2303"/>
                  <a:pt x="1295" y="2231"/>
                </a:cubicBezTo>
                <a:cubicBezTo>
                  <a:pt x="1367" y="2159"/>
                  <a:pt x="1484" y="2159"/>
                  <a:pt x="1556" y="2231"/>
                </a:cubicBezTo>
                <a:lnTo>
                  <a:pt x="1946" y="2621"/>
                </a:lnTo>
                <a:lnTo>
                  <a:pt x="3012" y="1555"/>
                </a:lnTo>
                <a:cubicBezTo>
                  <a:pt x="3083" y="1483"/>
                  <a:pt x="3200" y="1483"/>
                  <a:pt x="3272" y="1555"/>
                </a:cubicBezTo>
                <a:cubicBezTo>
                  <a:pt x="3344" y="1627"/>
                  <a:pt x="3344" y="1744"/>
                  <a:pt x="3272" y="18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200" dirty="0"/>
          </a:p>
        </p:txBody>
      </p:sp>
      <p:sp>
        <p:nvSpPr>
          <p:cNvPr id="38" name="椭圆 29">
            <a:extLst>
              <a:ext uri="{FF2B5EF4-FFF2-40B4-BE49-F238E27FC236}">
                <a16:creationId xmlns:a16="http://schemas.microsoft.com/office/drawing/2014/main" xmlns:p14="http://schemas.microsoft.com/office/powerpoint/2010/main" xmlns="" id="{33265B57-D944-43BE-880D-1C54DF5ECD00}"/>
              </a:ext>
            </a:extLst>
          </p:cNvPr>
          <p:cNvSpPr/>
          <p:nvPr/>
        </p:nvSpPr>
        <p:spPr>
          <a:xfrm>
            <a:off x="4010701" y="3759439"/>
            <a:ext cx="292416" cy="291939"/>
          </a:xfrm>
          <a:custGeom>
            <a:avLst/>
            <a:gdLst>
              <a:gd name="connsiteX0" fmla="*/ 140017 w 606581"/>
              <a:gd name="connsiteY0" fmla="*/ 411043 h 605592"/>
              <a:gd name="connsiteX1" fmla="*/ 178821 w 606581"/>
              <a:gd name="connsiteY1" fmla="*/ 427078 h 605592"/>
              <a:gd name="connsiteX2" fmla="*/ 178821 w 606581"/>
              <a:gd name="connsiteY2" fmla="*/ 504564 h 605592"/>
              <a:gd name="connsiteX3" fmla="*/ 93692 w 606581"/>
              <a:gd name="connsiteY3" fmla="*/ 589557 h 605592"/>
              <a:gd name="connsiteX4" fmla="*/ 54887 w 606581"/>
              <a:gd name="connsiteY4" fmla="*/ 605592 h 605592"/>
              <a:gd name="connsiteX5" fmla="*/ 16083 w 606581"/>
              <a:gd name="connsiteY5" fmla="*/ 589557 h 605592"/>
              <a:gd name="connsiteX6" fmla="*/ 16083 w 606581"/>
              <a:gd name="connsiteY6" fmla="*/ 511979 h 605592"/>
              <a:gd name="connsiteX7" fmla="*/ 101212 w 606581"/>
              <a:gd name="connsiteY7" fmla="*/ 427078 h 605592"/>
              <a:gd name="connsiteX8" fmla="*/ 140017 w 606581"/>
              <a:gd name="connsiteY8" fmla="*/ 411043 h 605592"/>
              <a:gd name="connsiteX9" fmla="*/ 382501 w 606581"/>
              <a:gd name="connsiteY9" fmla="*/ 49537 h 605592"/>
              <a:gd name="connsiteX10" fmla="*/ 557044 w 606581"/>
              <a:gd name="connsiteY10" fmla="*/ 223798 h 605592"/>
              <a:gd name="connsiteX11" fmla="*/ 382501 w 606581"/>
              <a:gd name="connsiteY11" fmla="*/ 398059 h 605592"/>
              <a:gd name="connsiteX12" fmla="*/ 207957 w 606581"/>
              <a:gd name="connsiteY12" fmla="*/ 223798 h 605592"/>
              <a:gd name="connsiteX13" fmla="*/ 382501 w 606581"/>
              <a:gd name="connsiteY13" fmla="*/ 49537 h 605592"/>
              <a:gd name="connsiteX14" fmla="*/ 382536 w 606581"/>
              <a:gd name="connsiteY14" fmla="*/ 24750 h 605592"/>
              <a:gd name="connsiteX15" fmla="*/ 304914 w 606581"/>
              <a:gd name="connsiteY15" fmla="*/ 40417 h 605592"/>
              <a:gd name="connsiteX16" fmla="*/ 241591 w 606581"/>
              <a:gd name="connsiteY16" fmla="*/ 83058 h 605592"/>
              <a:gd name="connsiteX17" fmla="*/ 198880 w 606581"/>
              <a:gd name="connsiteY17" fmla="*/ 146278 h 605592"/>
              <a:gd name="connsiteX18" fmla="*/ 183189 w 606581"/>
              <a:gd name="connsiteY18" fmla="*/ 223774 h 605592"/>
              <a:gd name="connsiteX19" fmla="*/ 198880 w 606581"/>
              <a:gd name="connsiteY19" fmla="*/ 301177 h 605592"/>
              <a:gd name="connsiteX20" fmla="*/ 241591 w 606581"/>
              <a:gd name="connsiteY20" fmla="*/ 364490 h 605592"/>
              <a:gd name="connsiteX21" fmla="*/ 304914 w 606581"/>
              <a:gd name="connsiteY21" fmla="*/ 407131 h 605592"/>
              <a:gd name="connsiteX22" fmla="*/ 382536 w 606581"/>
              <a:gd name="connsiteY22" fmla="*/ 422705 h 605592"/>
              <a:gd name="connsiteX23" fmla="*/ 460158 w 606581"/>
              <a:gd name="connsiteY23" fmla="*/ 407131 h 605592"/>
              <a:gd name="connsiteX24" fmla="*/ 523481 w 606581"/>
              <a:gd name="connsiteY24" fmla="*/ 364490 h 605592"/>
              <a:gd name="connsiteX25" fmla="*/ 566192 w 606581"/>
              <a:gd name="connsiteY25" fmla="*/ 301177 h 605592"/>
              <a:gd name="connsiteX26" fmla="*/ 581883 w 606581"/>
              <a:gd name="connsiteY26" fmla="*/ 223774 h 605592"/>
              <a:gd name="connsiteX27" fmla="*/ 566192 w 606581"/>
              <a:gd name="connsiteY27" fmla="*/ 146278 h 605592"/>
              <a:gd name="connsiteX28" fmla="*/ 523481 w 606581"/>
              <a:gd name="connsiteY28" fmla="*/ 83058 h 605592"/>
              <a:gd name="connsiteX29" fmla="*/ 460158 w 606581"/>
              <a:gd name="connsiteY29" fmla="*/ 40417 h 605592"/>
              <a:gd name="connsiteX30" fmla="*/ 382536 w 606581"/>
              <a:gd name="connsiteY30" fmla="*/ 24750 h 605592"/>
              <a:gd name="connsiteX31" fmla="*/ 382536 w 606581"/>
              <a:gd name="connsiteY31" fmla="*/ 0 h 605592"/>
              <a:gd name="connsiteX32" fmla="*/ 469721 w 606581"/>
              <a:gd name="connsiteY32" fmla="*/ 17613 h 605592"/>
              <a:gd name="connsiteX33" fmla="*/ 540937 w 606581"/>
              <a:gd name="connsiteY33" fmla="*/ 65538 h 605592"/>
              <a:gd name="connsiteX34" fmla="*/ 588940 w 606581"/>
              <a:gd name="connsiteY34" fmla="*/ 136637 h 605592"/>
              <a:gd name="connsiteX35" fmla="*/ 606581 w 606581"/>
              <a:gd name="connsiteY35" fmla="*/ 223774 h 605592"/>
              <a:gd name="connsiteX36" fmla="*/ 588940 w 606581"/>
              <a:gd name="connsiteY36" fmla="*/ 310818 h 605592"/>
              <a:gd name="connsiteX37" fmla="*/ 540937 w 606581"/>
              <a:gd name="connsiteY37" fmla="*/ 381917 h 605592"/>
              <a:gd name="connsiteX38" fmla="*/ 469721 w 606581"/>
              <a:gd name="connsiteY38" fmla="*/ 429842 h 605592"/>
              <a:gd name="connsiteX39" fmla="*/ 382536 w 606581"/>
              <a:gd name="connsiteY39" fmla="*/ 447455 h 605592"/>
              <a:gd name="connsiteX40" fmla="*/ 295258 w 606581"/>
              <a:gd name="connsiteY40" fmla="*/ 429842 h 605592"/>
              <a:gd name="connsiteX41" fmla="*/ 240105 w 606581"/>
              <a:gd name="connsiteY41" fmla="*/ 396471 h 605592"/>
              <a:gd name="connsiteX42" fmla="*/ 209558 w 606581"/>
              <a:gd name="connsiteY42" fmla="*/ 427061 h 605592"/>
              <a:gd name="connsiteX43" fmla="*/ 196373 w 606581"/>
              <a:gd name="connsiteY43" fmla="*/ 409541 h 605592"/>
              <a:gd name="connsiteX44" fmla="*/ 178918 w 606581"/>
              <a:gd name="connsiteY44" fmla="*/ 396378 h 605592"/>
              <a:gd name="connsiteX45" fmla="*/ 209465 w 606581"/>
              <a:gd name="connsiteY45" fmla="*/ 365880 h 605592"/>
              <a:gd name="connsiteX46" fmla="*/ 176040 w 606581"/>
              <a:gd name="connsiteY46" fmla="*/ 310818 h 605592"/>
              <a:gd name="connsiteX47" fmla="*/ 158491 w 606581"/>
              <a:gd name="connsiteY47" fmla="*/ 223774 h 605592"/>
              <a:gd name="connsiteX48" fmla="*/ 176040 w 606581"/>
              <a:gd name="connsiteY48" fmla="*/ 136637 h 605592"/>
              <a:gd name="connsiteX49" fmla="*/ 224043 w 606581"/>
              <a:gd name="connsiteY49" fmla="*/ 65538 h 605592"/>
              <a:gd name="connsiteX50" fmla="*/ 295258 w 606581"/>
              <a:gd name="connsiteY50" fmla="*/ 17613 h 605592"/>
              <a:gd name="connsiteX51" fmla="*/ 382536 w 606581"/>
              <a:gd name="connsiteY5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6581" h="605592">
                <a:moveTo>
                  <a:pt x="140017" y="411043"/>
                </a:moveTo>
                <a:cubicBezTo>
                  <a:pt x="154035" y="411043"/>
                  <a:pt x="168053" y="416326"/>
                  <a:pt x="178821" y="427078"/>
                </a:cubicBezTo>
                <a:cubicBezTo>
                  <a:pt x="200266" y="448488"/>
                  <a:pt x="200266" y="483153"/>
                  <a:pt x="178821" y="504564"/>
                </a:cubicBezTo>
                <a:lnTo>
                  <a:pt x="93692" y="589557"/>
                </a:lnTo>
                <a:cubicBezTo>
                  <a:pt x="83016" y="600216"/>
                  <a:pt x="68905" y="605592"/>
                  <a:pt x="54887" y="605592"/>
                </a:cubicBezTo>
                <a:cubicBezTo>
                  <a:pt x="40870" y="605592"/>
                  <a:pt x="26759" y="600216"/>
                  <a:pt x="16083" y="589557"/>
                </a:cubicBezTo>
                <a:cubicBezTo>
                  <a:pt x="-5362" y="568147"/>
                  <a:pt x="-5362" y="533389"/>
                  <a:pt x="16083" y="511979"/>
                </a:cubicBezTo>
                <a:lnTo>
                  <a:pt x="101212" y="427078"/>
                </a:lnTo>
                <a:cubicBezTo>
                  <a:pt x="111888" y="416326"/>
                  <a:pt x="125999" y="411043"/>
                  <a:pt x="140017" y="411043"/>
                </a:cubicBezTo>
                <a:close/>
                <a:moveTo>
                  <a:pt x="382501" y="49537"/>
                </a:moveTo>
                <a:cubicBezTo>
                  <a:pt x="478871" y="49537"/>
                  <a:pt x="557044" y="127491"/>
                  <a:pt x="557044" y="223798"/>
                </a:cubicBezTo>
                <a:cubicBezTo>
                  <a:pt x="557044" y="320012"/>
                  <a:pt x="478871" y="398059"/>
                  <a:pt x="382501" y="398059"/>
                </a:cubicBezTo>
                <a:cubicBezTo>
                  <a:pt x="286130" y="398059"/>
                  <a:pt x="207957" y="320012"/>
                  <a:pt x="207957" y="223798"/>
                </a:cubicBezTo>
                <a:cubicBezTo>
                  <a:pt x="207957" y="127491"/>
                  <a:pt x="286130" y="49537"/>
                  <a:pt x="382501" y="49537"/>
                </a:cubicBezTo>
                <a:close/>
                <a:moveTo>
                  <a:pt x="382536" y="24750"/>
                </a:moveTo>
                <a:cubicBezTo>
                  <a:pt x="355610" y="24750"/>
                  <a:pt x="329519" y="30034"/>
                  <a:pt x="304914" y="40417"/>
                </a:cubicBezTo>
                <a:cubicBezTo>
                  <a:pt x="281238" y="50428"/>
                  <a:pt x="259882" y="64796"/>
                  <a:pt x="241591" y="83058"/>
                </a:cubicBezTo>
                <a:cubicBezTo>
                  <a:pt x="223300" y="101319"/>
                  <a:pt x="208908" y="122547"/>
                  <a:pt x="198880" y="146278"/>
                </a:cubicBezTo>
                <a:cubicBezTo>
                  <a:pt x="188481" y="170843"/>
                  <a:pt x="183189" y="196891"/>
                  <a:pt x="183189" y="223774"/>
                </a:cubicBezTo>
                <a:cubicBezTo>
                  <a:pt x="183189" y="250564"/>
                  <a:pt x="188481" y="276705"/>
                  <a:pt x="198880" y="301177"/>
                </a:cubicBezTo>
                <a:cubicBezTo>
                  <a:pt x="208908" y="324908"/>
                  <a:pt x="223300" y="346228"/>
                  <a:pt x="241591" y="364490"/>
                </a:cubicBezTo>
                <a:cubicBezTo>
                  <a:pt x="259882" y="382752"/>
                  <a:pt x="281238" y="397027"/>
                  <a:pt x="304914" y="407131"/>
                </a:cubicBezTo>
                <a:cubicBezTo>
                  <a:pt x="329519" y="417513"/>
                  <a:pt x="355610" y="422705"/>
                  <a:pt x="382536" y="422705"/>
                </a:cubicBezTo>
                <a:cubicBezTo>
                  <a:pt x="409462" y="422705"/>
                  <a:pt x="435553" y="417513"/>
                  <a:pt x="460158" y="407131"/>
                </a:cubicBezTo>
                <a:cubicBezTo>
                  <a:pt x="483834" y="397027"/>
                  <a:pt x="505190" y="382752"/>
                  <a:pt x="523481" y="364490"/>
                </a:cubicBezTo>
                <a:cubicBezTo>
                  <a:pt x="541772" y="346228"/>
                  <a:pt x="556164" y="324908"/>
                  <a:pt x="566192" y="301177"/>
                </a:cubicBezTo>
                <a:cubicBezTo>
                  <a:pt x="576591" y="276705"/>
                  <a:pt x="581883" y="250564"/>
                  <a:pt x="581883" y="223774"/>
                </a:cubicBezTo>
                <a:cubicBezTo>
                  <a:pt x="581883" y="196891"/>
                  <a:pt x="576591" y="170843"/>
                  <a:pt x="566192" y="146278"/>
                </a:cubicBezTo>
                <a:cubicBezTo>
                  <a:pt x="556164" y="122547"/>
                  <a:pt x="541772" y="101319"/>
                  <a:pt x="523481" y="83058"/>
                </a:cubicBezTo>
                <a:cubicBezTo>
                  <a:pt x="505190" y="64796"/>
                  <a:pt x="483834" y="50428"/>
                  <a:pt x="460158" y="40417"/>
                </a:cubicBezTo>
                <a:cubicBezTo>
                  <a:pt x="435553" y="30034"/>
                  <a:pt x="409462" y="24750"/>
                  <a:pt x="382536" y="24750"/>
                </a:cubicBezTo>
                <a:close/>
                <a:moveTo>
                  <a:pt x="382536" y="0"/>
                </a:moveTo>
                <a:cubicBezTo>
                  <a:pt x="412712" y="0"/>
                  <a:pt x="442145" y="5933"/>
                  <a:pt x="469721" y="17613"/>
                </a:cubicBezTo>
                <a:cubicBezTo>
                  <a:pt x="496462" y="28922"/>
                  <a:pt x="520417" y="45051"/>
                  <a:pt x="540937" y="65538"/>
                </a:cubicBezTo>
                <a:cubicBezTo>
                  <a:pt x="561549" y="86117"/>
                  <a:pt x="577705" y="110033"/>
                  <a:pt x="588940" y="136637"/>
                </a:cubicBezTo>
                <a:cubicBezTo>
                  <a:pt x="600639" y="164262"/>
                  <a:pt x="606581" y="193554"/>
                  <a:pt x="606581" y="223774"/>
                </a:cubicBezTo>
                <a:cubicBezTo>
                  <a:pt x="606581" y="253901"/>
                  <a:pt x="600639" y="283194"/>
                  <a:pt x="588940" y="310818"/>
                </a:cubicBezTo>
                <a:cubicBezTo>
                  <a:pt x="577705" y="337515"/>
                  <a:pt x="561549" y="361431"/>
                  <a:pt x="540937" y="381917"/>
                </a:cubicBezTo>
                <a:cubicBezTo>
                  <a:pt x="520417" y="402496"/>
                  <a:pt x="496462" y="418626"/>
                  <a:pt x="469721" y="429842"/>
                </a:cubicBezTo>
                <a:cubicBezTo>
                  <a:pt x="442145" y="441522"/>
                  <a:pt x="412805" y="447455"/>
                  <a:pt x="382536" y="447455"/>
                </a:cubicBezTo>
                <a:cubicBezTo>
                  <a:pt x="352267" y="447455"/>
                  <a:pt x="322927" y="441522"/>
                  <a:pt x="295258" y="429842"/>
                </a:cubicBezTo>
                <a:cubicBezTo>
                  <a:pt x="275295" y="421407"/>
                  <a:pt x="256818" y="410190"/>
                  <a:pt x="240105" y="396471"/>
                </a:cubicBezTo>
                <a:lnTo>
                  <a:pt x="209558" y="427061"/>
                </a:lnTo>
                <a:cubicBezTo>
                  <a:pt x="206030" y="420758"/>
                  <a:pt x="201666" y="414918"/>
                  <a:pt x="196373" y="409541"/>
                </a:cubicBezTo>
                <a:cubicBezTo>
                  <a:pt x="191081" y="404350"/>
                  <a:pt x="185232" y="399901"/>
                  <a:pt x="178918" y="396378"/>
                </a:cubicBezTo>
                <a:lnTo>
                  <a:pt x="209465" y="365880"/>
                </a:lnTo>
                <a:cubicBezTo>
                  <a:pt x="195724" y="349287"/>
                  <a:pt x="184582" y="330840"/>
                  <a:pt x="176040" y="310818"/>
                </a:cubicBezTo>
                <a:cubicBezTo>
                  <a:pt x="164341" y="283194"/>
                  <a:pt x="158491" y="253901"/>
                  <a:pt x="158491" y="223774"/>
                </a:cubicBezTo>
                <a:cubicBezTo>
                  <a:pt x="158491" y="193554"/>
                  <a:pt x="164341" y="164262"/>
                  <a:pt x="176040" y="136637"/>
                </a:cubicBezTo>
                <a:cubicBezTo>
                  <a:pt x="187367" y="110033"/>
                  <a:pt x="203523" y="86117"/>
                  <a:pt x="224043" y="65538"/>
                </a:cubicBezTo>
                <a:cubicBezTo>
                  <a:pt x="244655" y="45051"/>
                  <a:pt x="268610" y="28922"/>
                  <a:pt x="295258" y="17613"/>
                </a:cubicBezTo>
                <a:cubicBezTo>
                  <a:pt x="322927" y="5933"/>
                  <a:pt x="352267" y="0"/>
                  <a:pt x="38253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200" dirty="0"/>
          </a:p>
        </p:txBody>
      </p:sp>
      <p:sp>
        <p:nvSpPr>
          <p:cNvPr id="40" name="椭圆 30">
            <a:extLst>
              <a:ext uri="{FF2B5EF4-FFF2-40B4-BE49-F238E27FC236}">
                <a16:creationId xmlns:a16="http://schemas.microsoft.com/office/drawing/2014/main" xmlns:p14="http://schemas.microsoft.com/office/powerpoint/2010/main" xmlns="" id="{787D43D5-0FFC-448A-A0AC-49EFD6F33FB1}"/>
              </a:ext>
            </a:extLst>
          </p:cNvPr>
          <p:cNvSpPr/>
          <p:nvPr/>
        </p:nvSpPr>
        <p:spPr>
          <a:xfrm>
            <a:off x="7911612" y="3759200"/>
            <a:ext cx="249257" cy="292416"/>
          </a:xfrm>
          <a:custGeom>
            <a:avLst/>
            <a:gdLst>
              <a:gd name="T0" fmla="*/ 4448 w 5811"/>
              <a:gd name="T1" fmla="*/ 4374 h 6827"/>
              <a:gd name="T2" fmla="*/ 4640 w 5811"/>
              <a:gd name="T3" fmla="*/ 4074 h 6827"/>
              <a:gd name="T4" fmla="*/ 5160 w 5811"/>
              <a:gd name="T5" fmla="*/ 2255 h 6827"/>
              <a:gd name="T6" fmla="*/ 2905 w 5811"/>
              <a:gd name="T7" fmla="*/ 0 h 6827"/>
              <a:gd name="T8" fmla="*/ 650 w 5811"/>
              <a:gd name="T9" fmla="*/ 2255 h 6827"/>
              <a:gd name="T10" fmla="*/ 1363 w 5811"/>
              <a:gd name="T11" fmla="*/ 4373 h 6827"/>
              <a:gd name="T12" fmla="*/ 0 w 5811"/>
              <a:gd name="T13" fmla="*/ 5506 h 6827"/>
              <a:gd name="T14" fmla="*/ 939 w 5811"/>
              <a:gd name="T15" fmla="*/ 6498 h 6827"/>
              <a:gd name="T16" fmla="*/ 2905 w 5811"/>
              <a:gd name="T17" fmla="*/ 6827 h 6827"/>
              <a:gd name="T18" fmla="*/ 4871 w 5811"/>
              <a:gd name="T19" fmla="*/ 6498 h 6827"/>
              <a:gd name="T20" fmla="*/ 5811 w 5811"/>
              <a:gd name="T21" fmla="*/ 5506 h 6827"/>
              <a:gd name="T22" fmla="*/ 4448 w 5811"/>
              <a:gd name="T23" fmla="*/ 4374 h 6827"/>
              <a:gd name="T24" fmla="*/ 2905 w 5811"/>
              <a:gd name="T25" fmla="*/ 1551 h 6827"/>
              <a:gd name="T26" fmla="*/ 3610 w 5811"/>
              <a:gd name="T27" fmla="*/ 2255 h 6827"/>
              <a:gd name="T28" fmla="*/ 2905 w 5811"/>
              <a:gd name="T29" fmla="*/ 2960 h 6827"/>
              <a:gd name="T30" fmla="*/ 2201 w 5811"/>
              <a:gd name="T31" fmla="*/ 2255 h 6827"/>
              <a:gd name="T32" fmla="*/ 2905 w 5811"/>
              <a:gd name="T33" fmla="*/ 1551 h 6827"/>
              <a:gd name="T34" fmla="*/ 4675 w 5811"/>
              <a:gd name="T35" fmla="*/ 6008 h 6827"/>
              <a:gd name="T36" fmla="*/ 2905 w 5811"/>
              <a:gd name="T37" fmla="*/ 6298 h 6827"/>
              <a:gd name="T38" fmla="*/ 1136 w 5811"/>
              <a:gd name="T39" fmla="*/ 6008 h 6827"/>
              <a:gd name="T40" fmla="*/ 528 w 5811"/>
              <a:gd name="T41" fmla="*/ 5506 h 6827"/>
              <a:gd name="T42" fmla="*/ 1719 w 5811"/>
              <a:gd name="T43" fmla="*/ 4831 h 6827"/>
              <a:gd name="T44" fmla="*/ 2761 w 5811"/>
              <a:gd name="T45" fmla="*/ 5768 h 6827"/>
              <a:gd name="T46" fmla="*/ 2905 w 5811"/>
              <a:gd name="T47" fmla="*/ 5812 h 6827"/>
              <a:gd name="T48" fmla="*/ 3050 w 5811"/>
              <a:gd name="T49" fmla="*/ 5768 h 6827"/>
              <a:gd name="T50" fmla="*/ 3666 w 5811"/>
              <a:gd name="T51" fmla="*/ 5270 h 6827"/>
              <a:gd name="T52" fmla="*/ 4092 w 5811"/>
              <a:gd name="T53" fmla="*/ 4831 h 6827"/>
              <a:gd name="T54" fmla="*/ 5283 w 5811"/>
              <a:gd name="T55" fmla="*/ 5506 h 6827"/>
              <a:gd name="T56" fmla="*/ 4675 w 5811"/>
              <a:gd name="T57" fmla="*/ 600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11" h="6827">
                <a:moveTo>
                  <a:pt x="4448" y="4374"/>
                </a:moveTo>
                <a:cubicBezTo>
                  <a:pt x="4517" y="4275"/>
                  <a:pt x="4581" y="4175"/>
                  <a:pt x="4640" y="4074"/>
                </a:cubicBezTo>
                <a:cubicBezTo>
                  <a:pt x="4985" y="3483"/>
                  <a:pt x="5160" y="2871"/>
                  <a:pt x="5160" y="2255"/>
                </a:cubicBezTo>
                <a:cubicBezTo>
                  <a:pt x="5160" y="1012"/>
                  <a:pt x="4149" y="0"/>
                  <a:pt x="2905" y="0"/>
                </a:cubicBezTo>
                <a:cubicBezTo>
                  <a:pt x="1662" y="0"/>
                  <a:pt x="650" y="1012"/>
                  <a:pt x="650" y="2255"/>
                </a:cubicBezTo>
                <a:cubicBezTo>
                  <a:pt x="650" y="2973"/>
                  <a:pt x="895" y="3696"/>
                  <a:pt x="1363" y="4373"/>
                </a:cubicBezTo>
                <a:cubicBezTo>
                  <a:pt x="501" y="4604"/>
                  <a:pt x="0" y="5014"/>
                  <a:pt x="0" y="5506"/>
                </a:cubicBezTo>
                <a:cubicBezTo>
                  <a:pt x="0" y="5903"/>
                  <a:pt x="333" y="6256"/>
                  <a:pt x="939" y="6498"/>
                </a:cubicBezTo>
                <a:cubicBezTo>
                  <a:pt x="1469" y="6710"/>
                  <a:pt x="2167" y="6827"/>
                  <a:pt x="2905" y="6827"/>
                </a:cubicBezTo>
                <a:cubicBezTo>
                  <a:pt x="3644" y="6827"/>
                  <a:pt x="4342" y="6710"/>
                  <a:pt x="4871" y="6498"/>
                </a:cubicBezTo>
                <a:cubicBezTo>
                  <a:pt x="5477" y="6256"/>
                  <a:pt x="5811" y="5903"/>
                  <a:pt x="5811" y="5506"/>
                </a:cubicBezTo>
                <a:cubicBezTo>
                  <a:pt x="5811" y="5014"/>
                  <a:pt x="5310" y="4604"/>
                  <a:pt x="4448" y="4374"/>
                </a:cubicBezTo>
                <a:close/>
                <a:moveTo>
                  <a:pt x="2905" y="1551"/>
                </a:moveTo>
                <a:cubicBezTo>
                  <a:pt x="3294" y="1551"/>
                  <a:pt x="3610" y="1866"/>
                  <a:pt x="3610" y="2255"/>
                </a:cubicBezTo>
                <a:cubicBezTo>
                  <a:pt x="3610" y="2644"/>
                  <a:pt x="3294" y="2960"/>
                  <a:pt x="2905" y="2960"/>
                </a:cubicBezTo>
                <a:cubicBezTo>
                  <a:pt x="2516" y="2960"/>
                  <a:pt x="2201" y="2644"/>
                  <a:pt x="2201" y="2255"/>
                </a:cubicBezTo>
                <a:cubicBezTo>
                  <a:pt x="2201" y="1866"/>
                  <a:pt x="2516" y="1551"/>
                  <a:pt x="2905" y="1551"/>
                </a:cubicBezTo>
                <a:close/>
                <a:moveTo>
                  <a:pt x="4675" y="6008"/>
                </a:moveTo>
                <a:cubicBezTo>
                  <a:pt x="4207" y="6195"/>
                  <a:pt x="3578" y="6298"/>
                  <a:pt x="2905" y="6298"/>
                </a:cubicBezTo>
                <a:cubicBezTo>
                  <a:pt x="2233" y="6298"/>
                  <a:pt x="1604" y="6195"/>
                  <a:pt x="1136" y="6008"/>
                </a:cubicBezTo>
                <a:cubicBezTo>
                  <a:pt x="766" y="5860"/>
                  <a:pt x="528" y="5663"/>
                  <a:pt x="528" y="5506"/>
                </a:cubicBezTo>
                <a:cubicBezTo>
                  <a:pt x="528" y="5295"/>
                  <a:pt x="944" y="4996"/>
                  <a:pt x="1719" y="4831"/>
                </a:cubicBezTo>
                <a:cubicBezTo>
                  <a:pt x="2232" y="5420"/>
                  <a:pt x="2739" y="5754"/>
                  <a:pt x="2761" y="5768"/>
                </a:cubicBezTo>
                <a:cubicBezTo>
                  <a:pt x="2805" y="5797"/>
                  <a:pt x="2855" y="5812"/>
                  <a:pt x="2905" y="5812"/>
                </a:cubicBezTo>
                <a:cubicBezTo>
                  <a:pt x="2956" y="5812"/>
                  <a:pt x="3006" y="5797"/>
                  <a:pt x="3050" y="5768"/>
                </a:cubicBezTo>
                <a:cubicBezTo>
                  <a:pt x="3061" y="5761"/>
                  <a:pt x="3327" y="5586"/>
                  <a:pt x="3666" y="5270"/>
                </a:cubicBezTo>
                <a:cubicBezTo>
                  <a:pt x="3819" y="5128"/>
                  <a:pt x="3961" y="4982"/>
                  <a:pt x="4092" y="4831"/>
                </a:cubicBezTo>
                <a:cubicBezTo>
                  <a:pt x="4866" y="4997"/>
                  <a:pt x="5283" y="5295"/>
                  <a:pt x="5283" y="5506"/>
                </a:cubicBezTo>
                <a:cubicBezTo>
                  <a:pt x="5283" y="5663"/>
                  <a:pt x="5044" y="5860"/>
                  <a:pt x="4675" y="60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200" dirty="0"/>
          </a:p>
        </p:txBody>
      </p:sp>
      <p:sp>
        <p:nvSpPr>
          <p:cNvPr id="32" name="椭圆 31">
            <a:extLst>
              <a:ext uri="{FF2B5EF4-FFF2-40B4-BE49-F238E27FC236}">
                <a16:creationId xmlns:a16="http://schemas.microsoft.com/office/drawing/2014/main" xmlns:p14="http://schemas.microsoft.com/office/powerpoint/2010/main" xmlns="" id="{65577323-A638-470E-AB50-A380CD307E2F}"/>
              </a:ext>
            </a:extLst>
          </p:cNvPr>
          <p:cNvSpPr/>
          <p:nvPr/>
        </p:nvSpPr>
        <p:spPr>
          <a:xfrm>
            <a:off x="452533" y="334827"/>
            <a:ext cx="519654" cy="519654"/>
          </a:xfrm>
          <a:prstGeom prst="ellipse">
            <a:avLst/>
          </a:prstGeom>
          <a:solidFill>
            <a:srgbClr val="1B75D5"/>
          </a:soli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sp>
        <p:nvSpPr>
          <p:cNvPr id="33" name="椭圆 32">
            <a:extLst>
              <a:ext uri="{FF2B5EF4-FFF2-40B4-BE49-F238E27FC236}">
                <a16:creationId xmlns:a16="http://schemas.microsoft.com/office/drawing/2014/main" xmlns:p14="http://schemas.microsoft.com/office/powerpoint/2010/main" xmlns="" id="{BF7A7AD1-00DC-4905-A7DE-0FC5028C7EF3}"/>
              </a:ext>
            </a:extLst>
          </p:cNvPr>
          <p:cNvSpPr/>
          <p:nvPr/>
        </p:nvSpPr>
        <p:spPr>
          <a:xfrm>
            <a:off x="694696" y="334827"/>
            <a:ext cx="519654" cy="519654"/>
          </a:xfrm>
          <a:prstGeom prst="ellipse">
            <a:avLst/>
          </a:prstGeom>
          <a:gradFill flip="none" rotWithShape="1">
            <a:gsLst>
              <a:gs pos="0">
                <a:srgbClr val="FF5353">
                  <a:lumMod val="75000"/>
                </a:srgbClr>
              </a:gs>
              <a:gs pos="100000">
                <a:srgbClr val="FF5353"/>
              </a:gs>
            </a:gsLst>
            <a:lin ang="18900000" scaled="1"/>
            <a:tileRect/>
          </a:gra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sp>
        <p:nvSpPr>
          <p:cNvPr id="34" name="PA-文本框 8">
            <a:extLst>
              <a:ext uri="{FF2B5EF4-FFF2-40B4-BE49-F238E27FC236}">
                <a16:creationId xmlns:a16="http://schemas.microsoft.com/office/drawing/2014/main" xmlns:p14="http://schemas.microsoft.com/office/powerpoint/2010/main" xmlns="" id="{F9B065E8-DB78-421F-8FB6-A18274744A04}"/>
              </a:ext>
            </a:extLst>
          </p:cNvPr>
          <p:cNvSpPr txBox="1"/>
          <p:nvPr>
            <p:custDataLst>
              <p:tags r:id="rId1"/>
            </p:custDataLst>
          </p:nvPr>
        </p:nvSpPr>
        <p:spPr>
          <a:xfrm>
            <a:off x="1363807" y="353066"/>
            <a:ext cx="2339102" cy="523220"/>
          </a:xfrm>
          <a:prstGeom prst="rect">
            <a:avLst/>
          </a:prstGeom>
          <a:noFill/>
        </p:spPr>
        <p:txBody>
          <a:bodyPr wrap="none" rtlCol="0">
            <a:spAutoFit/>
            <a:scene3d>
              <a:camera prst="orthographicFront"/>
              <a:lightRig rig="threePt" dir="t"/>
            </a:scene3d>
            <a:sp3d contourW="12700"/>
          </a:bodyPr>
          <a:lstStyle/>
          <a:p>
            <a:r>
              <a:rPr lang="zh-CN" altLang="en-US" sz="2800" dirty="0">
                <a:latin typeface="微软雅黑" panose="020B0503020204020204" pitchFamily="34" charset="-122"/>
                <a:ea typeface="微软雅黑" panose="020B0503020204020204" pitchFamily="34" charset="-122"/>
              </a:rPr>
              <a:t>标题文字添加</a:t>
            </a:r>
          </a:p>
        </p:txBody>
      </p:sp>
      <p:sp>
        <p:nvSpPr>
          <p:cNvPr id="35" name="矩形 34">
            <a:extLst>
              <a:ext uri="{FF2B5EF4-FFF2-40B4-BE49-F238E27FC236}">
                <a16:creationId xmlns:a16="http://schemas.microsoft.com/office/drawing/2014/main" xmlns:p14="http://schemas.microsoft.com/office/powerpoint/2010/main" xmlns="" id="{CBFCFC2E-CB3F-4609-8E7C-7B13961D2DE9}"/>
              </a:ext>
            </a:extLst>
          </p:cNvPr>
          <p:cNvSpPr/>
          <p:nvPr/>
        </p:nvSpPr>
        <p:spPr bwMode="auto">
          <a:xfrm>
            <a:off x="3768111" y="416416"/>
            <a:ext cx="4493629" cy="396519"/>
          </a:xfrm>
          <a:prstGeom prst="rect">
            <a:avLst/>
          </a:prstGeom>
        </p:spPr>
        <p:txBody>
          <a:bodyPr wrap="square">
            <a:spAutoFit/>
            <a:scene3d>
              <a:camera prst="orthographicFront"/>
              <a:lightRig rig="threePt" dir="t"/>
            </a:scene3d>
            <a:sp3d contourW="12700"/>
          </a:bodyPr>
          <a:lstStyle/>
          <a:p>
            <a:pPr>
              <a:lnSpc>
                <a:spcPct val="130000"/>
              </a:lnSpc>
              <a:defRPr/>
            </a:pPr>
            <a:r>
              <a:rPr lang="zh-CN" altLang="en-US" sz="800" dirty="0">
                <a:solidFill>
                  <a:schemeClr val="bg1">
                    <a:lumMod val="75000"/>
                  </a:schemeClr>
                </a:solidFill>
                <a:latin typeface="Century Gothic" panose="020B0502020202020204" pitchFamily="34" charset="0"/>
                <a:ea typeface="+mj-ea"/>
              </a:rPr>
              <a:t>设计源于生活，生活因设计而改变，在生活中追求艺术之美的存在设计源于生活，生活因设计而改变，在生活中追求艺术之美的存在设计源于生活</a:t>
            </a:r>
          </a:p>
        </p:txBody>
      </p:sp>
      <p:sp>
        <p:nvSpPr>
          <p:cNvPr id="36" name="PA-文本框 8">
            <a:extLst>
              <a:ext uri="{FF2B5EF4-FFF2-40B4-BE49-F238E27FC236}">
                <a16:creationId xmlns:a16="http://schemas.microsoft.com/office/drawing/2014/main" xmlns:p14="http://schemas.microsoft.com/office/powerpoint/2010/main" xmlns="" id="{E968EC62-E28D-470E-9E73-7D3064171983}"/>
              </a:ext>
            </a:extLst>
          </p:cNvPr>
          <p:cNvSpPr txBox="1"/>
          <p:nvPr>
            <p:custDataLst>
              <p:tags r:id="rId2"/>
            </p:custDataLst>
          </p:nvPr>
        </p:nvSpPr>
        <p:spPr>
          <a:xfrm>
            <a:off x="784371" y="365766"/>
            <a:ext cx="357790" cy="461665"/>
          </a:xfrm>
          <a:prstGeom prst="rect">
            <a:avLst/>
          </a:prstGeom>
          <a:noFill/>
        </p:spPr>
        <p:txBody>
          <a:bodyPr wrap="none" rtlCol="0">
            <a:spAutoFit/>
            <a:scene3d>
              <a:camera prst="orthographicFront"/>
              <a:lightRig rig="threePt" dir="t"/>
            </a:scene3d>
            <a:sp3d contourW="12700"/>
          </a:bodyPr>
          <a:lstStyle/>
          <a:p>
            <a:pPr algn="ctr"/>
            <a:r>
              <a:rPr lang="en-US" altLang="zh-CN" sz="2400" b="1" dirty="0">
                <a:solidFill>
                  <a:schemeClr val="bg1"/>
                </a:solidFill>
                <a:latin typeface="Century Gothic" panose="020B0502020202020204" pitchFamily="34" charset="0"/>
                <a:ea typeface="微软雅黑" panose="020B0503020204020204" pitchFamily="34" charset="-122"/>
              </a:rPr>
              <a:t>4</a:t>
            </a:r>
            <a:endParaRPr lang="zh-CN" altLang="en-US" sz="2400" b="1" dirty="0">
              <a:solidFill>
                <a:schemeClr val="bg1"/>
              </a:solidFill>
              <a:latin typeface="Century Gothic" panose="020B0502020202020204" pitchFamily="34" charset="0"/>
              <a:ea typeface="微软雅黑" panose="020B0503020204020204" pitchFamily="34" charset="-122"/>
            </a:endParaRPr>
          </a:p>
        </p:txBody>
      </p:sp>
    </p:spTree>
    <p:extLst>
      <p:ext uri="{BB962C8B-B14F-4D97-AF65-F5344CB8AC3E}">
        <p14:creationId xmlns:p14="http://schemas.microsoft.com/office/powerpoint/2010/main" val="865129587"/>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0-#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0-#ppt_w/2"/>
                                          </p:val>
                                        </p:tav>
                                        <p:tav tm="100000">
                                          <p:val>
                                            <p:strVal val="#ppt_x"/>
                                          </p:val>
                                        </p:tav>
                                      </p:tavLst>
                                    </p:anim>
                                    <p:anim calcmode="lin" valueType="num">
                                      <p:cBhvr additive="base">
                                        <p:cTn id="28" dur="500" fill="hold"/>
                                        <p:tgtEl>
                                          <p:spTgt spid="23"/>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0-#ppt_w/2"/>
                                          </p:val>
                                        </p:tav>
                                        <p:tav tm="100000">
                                          <p:val>
                                            <p:strVal val="#ppt_x"/>
                                          </p:val>
                                        </p:tav>
                                      </p:tavLst>
                                    </p:anim>
                                    <p:anim calcmode="lin" valueType="num">
                                      <p:cBhvr additive="base">
                                        <p:cTn id="32" dur="500" fill="hold"/>
                                        <p:tgtEl>
                                          <p:spTgt spid="24"/>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0-#ppt_w/2"/>
                                          </p:val>
                                        </p:tav>
                                        <p:tav tm="100000">
                                          <p:val>
                                            <p:strVal val="#ppt_x"/>
                                          </p:val>
                                        </p:tav>
                                      </p:tavLst>
                                    </p:anim>
                                    <p:anim calcmode="lin" valueType="num">
                                      <p:cBhvr additive="base">
                                        <p:cTn id="36" dur="500" fill="hold"/>
                                        <p:tgtEl>
                                          <p:spTgt spid="25"/>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0-#ppt_w/2"/>
                                          </p:val>
                                        </p:tav>
                                        <p:tav tm="100000">
                                          <p:val>
                                            <p:strVal val="#ppt_x"/>
                                          </p:val>
                                        </p:tav>
                                      </p:tavLst>
                                    </p:anim>
                                    <p:anim calcmode="lin" valueType="num">
                                      <p:cBhvr additive="base">
                                        <p:cTn id="40" dur="500" fill="hold"/>
                                        <p:tgtEl>
                                          <p:spTgt spid="26"/>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additive="base">
                                        <p:cTn id="43" dur="500" fill="hold"/>
                                        <p:tgtEl>
                                          <p:spTgt spid="37"/>
                                        </p:tgtEl>
                                        <p:attrNameLst>
                                          <p:attrName>ppt_x</p:attrName>
                                        </p:attrNameLst>
                                      </p:cBhvr>
                                      <p:tavLst>
                                        <p:tav tm="0">
                                          <p:val>
                                            <p:strVal val="0-#ppt_w/2"/>
                                          </p:val>
                                        </p:tav>
                                        <p:tav tm="100000">
                                          <p:val>
                                            <p:strVal val="#ppt_x"/>
                                          </p:val>
                                        </p:tav>
                                      </p:tavLst>
                                    </p:anim>
                                    <p:anim calcmode="lin" valueType="num">
                                      <p:cBhvr additive="base">
                                        <p:cTn id="44" dur="500" fill="hold"/>
                                        <p:tgtEl>
                                          <p:spTgt spid="37"/>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500" fill="hold"/>
                                        <p:tgtEl>
                                          <p:spTgt spid="39"/>
                                        </p:tgtEl>
                                        <p:attrNameLst>
                                          <p:attrName>ppt_x</p:attrName>
                                        </p:attrNameLst>
                                      </p:cBhvr>
                                      <p:tavLst>
                                        <p:tav tm="0">
                                          <p:val>
                                            <p:strVal val="0-#ppt_w/2"/>
                                          </p:val>
                                        </p:tav>
                                        <p:tav tm="100000">
                                          <p:val>
                                            <p:strVal val="#ppt_x"/>
                                          </p:val>
                                        </p:tav>
                                      </p:tavLst>
                                    </p:anim>
                                    <p:anim calcmode="lin" valueType="num">
                                      <p:cBhvr additive="base">
                                        <p:cTn id="48" dur="500" fill="hold"/>
                                        <p:tgtEl>
                                          <p:spTgt spid="39"/>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additive="base">
                                        <p:cTn id="51" dur="500" fill="hold"/>
                                        <p:tgtEl>
                                          <p:spTgt spid="41"/>
                                        </p:tgtEl>
                                        <p:attrNameLst>
                                          <p:attrName>ppt_x</p:attrName>
                                        </p:attrNameLst>
                                      </p:cBhvr>
                                      <p:tavLst>
                                        <p:tav tm="0">
                                          <p:val>
                                            <p:strVal val="0-#ppt_w/2"/>
                                          </p:val>
                                        </p:tav>
                                        <p:tav tm="100000">
                                          <p:val>
                                            <p:strVal val="#ppt_x"/>
                                          </p:val>
                                        </p:tav>
                                      </p:tavLst>
                                    </p:anim>
                                    <p:anim calcmode="lin" valueType="num">
                                      <p:cBhvr additive="base">
                                        <p:cTn id="52" dur="500" fill="hold"/>
                                        <p:tgtEl>
                                          <p:spTgt spid="41"/>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 calcmode="lin" valueType="num">
                                      <p:cBhvr additive="base">
                                        <p:cTn id="55" dur="500" fill="hold"/>
                                        <p:tgtEl>
                                          <p:spTgt spid="38"/>
                                        </p:tgtEl>
                                        <p:attrNameLst>
                                          <p:attrName>ppt_x</p:attrName>
                                        </p:attrNameLst>
                                      </p:cBhvr>
                                      <p:tavLst>
                                        <p:tav tm="0">
                                          <p:val>
                                            <p:strVal val="0-#ppt_w/2"/>
                                          </p:val>
                                        </p:tav>
                                        <p:tav tm="100000">
                                          <p:val>
                                            <p:strVal val="#ppt_x"/>
                                          </p:val>
                                        </p:tav>
                                      </p:tavLst>
                                    </p:anim>
                                    <p:anim calcmode="lin" valueType="num">
                                      <p:cBhvr additive="base">
                                        <p:cTn id="56" dur="500" fill="hold"/>
                                        <p:tgtEl>
                                          <p:spTgt spid="38"/>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anim calcmode="lin" valueType="num">
                                      <p:cBhvr additive="base">
                                        <p:cTn id="59" dur="500" fill="hold"/>
                                        <p:tgtEl>
                                          <p:spTgt spid="40"/>
                                        </p:tgtEl>
                                        <p:attrNameLst>
                                          <p:attrName>ppt_x</p:attrName>
                                        </p:attrNameLst>
                                      </p:cBhvr>
                                      <p:tavLst>
                                        <p:tav tm="0">
                                          <p:val>
                                            <p:strVal val="0-#ppt_w/2"/>
                                          </p:val>
                                        </p:tav>
                                        <p:tav tm="100000">
                                          <p:val>
                                            <p:strVal val="#ppt_x"/>
                                          </p:val>
                                        </p:tav>
                                      </p:tavLst>
                                    </p:anim>
                                    <p:anim calcmode="lin" valueType="num">
                                      <p:cBhvr additive="base">
                                        <p:cTn id="60" dur="500" fill="hold"/>
                                        <p:tgtEl>
                                          <p:spTgt spid="40"/>
                                        </p:tgtEl>
                                        <p:attrNameLst>
                                          <p:attrName>ppt_y</p:attrName>
                                        </p:attrNameLst>
                                      </p:cBhvr>
                                      <p:tavLst>
                                        <p:tav tm="0">
                                          <p:val>
                                            <p:strVal val="#ppt_y"/>
                                          </p:val>
                                        </p:tav>
                                        <p:tav tm="100000">
                                          <p:val>
                                            <p:strVal val="#ppt_y"/>
                                          </p:val>
                                        </p:tav>
                                      </p:tavLst>
                                    </p:anim>
                                  </p:childTnLst>
                                </p:cTn>
                              </p:par>
                            </p:childTnLst>
                          </p:cTn>
                        </p:par>
                        <p:par>
                          <p:cTn id="61" fill="hold">
                            <p:stCondLst>
                              <p:cond delay="500"/>
                            </p:stCondLst>
                            <p:childTnLst>
                              <p:par>
                                <p:cTn id="62" presetID="53" presetClass="entr" presetSubtype="16" fill="hold" nodeType="afterEffect">
                                  <p:stCondLst>
                                    <p:cond delay="0"/>
                                  </p:stCondLst>
                                  <p:childTnLst>
                                    <p:set>
                                      <p:cBhvr>
                                        <p:cTn id="63" dur="1" fill="hold">
                                          <p:stCondLst>
                                            <p:cond delay="0"/>
                                          </p:stCondLst>
                                        </p:cTn>
                                        <p:tgtEl>
                                          <p:spTgt spid="10"/>
                                        </p:tgtEl>
                                        <p:attrNameLst>
                                          <p:attrName>style.visibility</p:attrName>
                                        </p:attrNameLst>
                                      </p:cBhvr>
                                      <p:to>
                                        <p:strVal val="visible"/>
                                      </p:to>
                                    </p:set>
                                    <p:anim calcmode="lin" valueType="num">
                                      <p:cBhvr>
                                        <p:cTn id="64" dur="500" fill="hold"/>
                                        <p:tgtEl>
                                          <p:spTgt spid="10"/>
                                        </p:tgtEl>
                                        <p:attrNameLst>
                                          <p:attrName>ppt_w</p:attrName>
                                        </p:attrNameLst>
                                      </p:cBhvr>
                                      <p:tavLst>
                                        <p:tav tm="0">
                                          <p:val>
                                            <p:fltVal val="0"/>
                                          </p:val>
                                        </p:tav>
                                        <p:tav tm="100000">
                                          <p:val>
                                            <p:strVal val="#ppt_w"/>
                                          </p:val>
                                        </p:tav>
                                      </p:tavLst>
                                    </p:anim>
                                    <p:anim calcmode="lin" valueType="num">
                                      <p:cBhvr>
                                        <p:cTn id="65" dur="500" fill="hold"/>
                                        <p:tgtEl>
                                          <p:spTgt spid="10"/>
                                        </p:tgtEl>
                                        <p:attrNameLst>
                                          <p:attrName>ppt_h</p:attrName>
                                        </p:attrNameLst>
                                      </p:cBhvr>
                                      <p:tavLst>
                                        <p:tav tm="0">
                                          <p:val>
                                            <p:fltVal val="0"/>
                                          </p:val>
                                        </p:tav>
                                        <p:tav tm="100000">
                                          <p:val>
                                            <p:strVal val="#ppt_h"/>
                                          </p:val>
                                        </p:tav>
                                      </p:tavLst>
                                    </p:anim>
                                    <p:animEffect transition="in" filter="fade">
                                      <p:cBhvr>
                                        <p:cTn id="66" dur="500"/>
                                        <p:tgtEl>
                                          <p:spTgt spid="10"/>
                                        </p:tgtEl>
                                      </p:cBhvr>
                                    </p:animEffect>
                                  </p:childTnLst>
                                </p:cTn>
                              </p:par>
                            </p:childTnLst>
                          </p:cTn>
                        </p:par>
                        <p:par>
                          <p:cTn id="67" fill="hold">
                            <p:stCondLst>
                              <p:cond delay="1000"/>
                            </p:stCondLst>
                            <p:childTnLst>
                              <p:par>
                                <p:cTn id="68" presetID="53" presetClass="entr" presetSubtype="16" fill="hold" nodeType="after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p:cTn id="70" dur="500" fill="hold"/>
                                        <p:tgtEl>
                                          <p:spTgt spid="17"/>
                                        </p:tgtEl>
                                        <p:attrNameLst>
                                          <p:attrName>ppt_w</p:attrName>
                                        </p:attrNameLst>
                                      </p:cBhvr>
                                      <p:tavLst>
                                        <p:tav tm="0">
                                          <p:val>
                                            <p:fltVal val="0"/>
                                          </p:val>
                                        </p:tav>
                                        <p:tav tm="100000">
                                          <p:val>
                                            <p:strVal val="#ppt_w"/>
                                          </p:val>
                                        </p:tav>
                                      </p:tavLst>
                                    </p:anim>
                                    <p:anim calcmode="lin" valueType="num">
                                      <p:cBhvr>
                                        <p:cTn id="71" dur="500" fill="hold"/>
                                        <p:tgtEl>
                                          <p:spTgt spid="17"/>
                                        </p:tgtEl>
                                        <p:attrNameLst>
                                          <p:attrName>ppt_h</p:attrName>
                                        </p:attrNameLst>
                                      </p:cBhvr>
                                      <p:tavLst>
                                        <p:tav tm="0">
                                          <p:val>
                                            <p:fltVal val="0"/>
                                          </p:val>
                                        </p:tav>
                                        <p:tav tm="100000">
                                          <p:val>
                                            <p:strVal val="#ppt_h"/>
                                          </p:val>
                                        </p:tav>
                                      </p:tavLst>
                                    </p:anim>
                                    <p:animEffect transition="in" filter="fade">
                                      <p:cBhvr>
                                        <p:cTn id="72" dur="500"/>
                                        <p:tgtEl>
                                          <p:spTgt spid="17"/>
                                        </p:tgtEl>
                                      </p:cBhvr>
                                    </p:animEffect>
                                  </p:childTnLst>
                                </p:cTn>
                              </p:par>
                            </p:childTnLst>
                          </p:cTn>
                        </p:par>
                        <p:par>
                          <p:cTn id="73" fill="hold">
                            <p:stCondLst>
                              <p:cond delay="1500"/>
                            </p:stCondLst>
                            <p:childTnLst>
                              <p:par>
                                <p:cTn id="74" presetID="53" presetClass="entr" presetSubtype="16" fill="hold" nodeType="afterEffect">
                                  <p:stCondLst>
                                    <p:cond delay="0"/>
                                  </p:stCondLst>
                                  <p:childTnLst>
                                    <p:set>
                                      <p:cBhvr>
                                        <p:cTn id="75" dur="1" fill="hold">
                                          <p:stCondLst>
                                            <p:cond delay="0"/>
                                          </p:stCondLst>
                                        </p:cTn>
                                        <p:tgtEl>
                                          <p:spTgt spid="11"/>
                                        </p:tgtEl>
                                        <p:attrNameLst>
                                          <p:attrName>style.visibility</p:attrName>
                                        </p:attrNameLst>
                                      </p:cBhvr>
                                      <p:to>
                                        <p:strVal val="visible"/>
                                      </p:to>
                                    </p:set>
                                    <p:anim calcmode="lin" valueType="num">
                                      <p:cBhvr>
                                        <p:cTn id="76" dur="500" fill="hold"/>
                                        <p:tgtEl>
                                          <p:spTgt spid="11"/>
                                        </p:tgtEl>
                                        <p:attrNameLst>
                                          <p:attrName>ppt_w</p:attrName>
                                        </p:attrNameLst>
                                      </p:cBhvr>
                                      <p:tavLst>
                                        <p:tav tm="0">
                                          <p:val>
                                            <p:fltVal val="0"/>
                                          </p:val>
                                        </p:tav>
                                        <p:tav tm="100000">
                                          <p:val>
                                            <p:strVal val="#ppt_w"/>
                                          </p:val>
                                        </p:tav>
                                      </p:tavLst>
                                    </p:anim>
                                    <p:anim calcmode="lin" valueType="num">
                                      <p:cBhvr>
                                        <p:cTn id="77" dur="500" fill="hold"/>
                                        <p:tgtEl>
                                          <p:spTgt spid="11"/>
                                        </p:tgtEl>
                                        <p:attrNameLst>
                                          <p:attrName>ppt_h</p:attrName>
                                        </p:attrNameLst>
                                      </p:cBhvr>
                                      <p:tavLst>
                                        <p:tav tm="0">
                                          <p:val>
                                            <p:fltVal val="0"/>
                                          </p:val>
                                        </p:tav>
                                        <p:tav tm="100000">
                                          <p:val>
                                            <p:strVal val="#ppt_h"/>
                                          </p:val>
                                        </p:tav>
                                      </p:tavLst>
                                    </p:anim>
                                    <p:animEffect transition="in" filter="fade">
                                      <p:cBhvr>
                                        <p:cTn id="78" dur="500"/>
                                        <p:tgtEl>
                                          <p:spTgt spid="11"/>
                                        </p:tgtEl>
                                      </p:cBhvr>
                                    </p:animEffect>
                                  </p:childTnLst>
                                </p:cTn>
                              </p:par>
                            </p:childTnLst>
                          </p:cTn>
                        </p:par>
                        <p:par>
                          <p:cTn id="79" fill="hold">
                            <p:stCondLst>
                              <p:cond delay="2000"/>
                            </p:stCondLst>
                            <p:childTnLst>
                              <p:par>
                                <p:cTn id="80" presetID="53" presetClass="entr" presetSubtype="16" fill="hold" nodeType="afterEffect">
                                  <p:stCondLst>
                                    <p:cond delay="0"/>
                                  </p:stCondLst>
                                  <p:childTnLst>
                                    <p:set>
                                      <p:cBhvr>
                                        <p:cTn id="81" dur="1" fill="hold">
                                          <p:stCondLst>
                                            <p:cond delay="0"/>
                                          </p:stCondLst>
                                        </p:cTn>
                                        <p:tgtEl>
                                          <p:spTgt spid="20"/>
                                        </p:tgtEl>
                                        <p:attrNameLst>
                                          <p:attrName>style.visibility</p:attrName>
                                        </p:attrNameLst>
                                      </p:cBhvr>
                                      <p:to>
                                        <p:strVal val="visible"/>
                                      </p:to>
                                    </p:set>
                                    <p:anim calcmode="lin" valueType="num">
                                      <p:cBhvr>
                                        <p:cTn id="82" dur="500" fill="hold"/>
                                        <p:tgtEl>
                                          <p:spTgt spid="20"/>
                                        </p:tgtEl>
                                        <p:attrNameLst>
                                          <p:attrName>ppt_w</p:attrName>
                                        </p:attrNameLst>
                                      </p:cBhvr>
                                      <p:tavLst>
                                        <p:tav tm="0">
                                          <p:val>
                                            <p:fltVal val="0"/>
                                          </p:val>
                                        </p:tav>
                                        <p:tav tm="100000">
                                          <p:val>
                                            <p:strVal val="#ppt_w"/>
                                          </p:val>
                                        </p:tav>
                                      </p:tavLst>
                                    </p:anim>
                                    <p:anim calcmode="lin" valueType="num">
                                      <p:cBhvr>
                                        <p:cTn id="83" dur="500" fill="hold"/>
                                        <p:tgtEl>
                                          <p:spTgt spid="20"/>
                                        </p:tgtEl>
                                        <p:attrNameLst>
                                          <p:attrName>ppt_h</p:attrName>
                                        </p:attrNameLst>
                                      </p:cBhvr>
                                      <p:tavLst>
                                        <p:tav tm="0">
                                          <p:val>
                                            <p:fltVal val="0"/>
                                          </p:val>
                                        </p:tav>
                                        <p:tav tm="100000">
                                          <p:val>
                                            <p:strVal val="#ppt_h"/>
                                          </p:val>
                                        </p:tav>
                                      </p:tavLst>
                                    </p:anim>
                                    <p:animEffect transition="in" filter="fade">
                                      <p:cBhvr>
                                        <p:cTn id="84" dur="500"/>
                                        <p:tgtEl>
                                          <p:spTgt spid="20"/>
                                        </p:tgtEl>
                                      </p:cBhvr>
                                    </p:animEffect>
                                  </p:childTnLst>
                                </p:cTn>
                              </p:par>
                            </p:childTnLst>
                          </p:cTn>
                        </p:par>
                        <p:par>
                          <p:cTn id="85" fill="hold">
                            <p:stCondLst>
                              <p:cond delay="2500"/>
                            </p:stCondLst>
                            <p:childTnLst>
                              <p:par>
                                <p:cTn id="86" presetID="53" presetClass="entr" presetSubtype="16" fill="hold" nodeType="afterEffect">
                                  <p:stCondLst>
                                    <p:cond delay="0"/>
                                  </p:stCondLst>
                                  <p:childTnLst>
                                    <p:set>
                                      <p:cBhvr>
                                        <p:cTn id="87" dur="1" fill="hold">
                                          <p:stCondLst>
                                            <p:cond delay="0"/>
                                          </p:stCondLst>
                                        </p:cTn>
                                        <p:tgtEl>
                                          <p:spTgt spid="14"/>
                                        </p:tgtEl>
                                        <p:attrNameLst>
                                          <p:attrName>style.visibility</p:attrName>
                                        </p:attrNameLst>
                                      </p:cBhvr>
                                      <p:to>
                                        <p:strVal val="visible"/>
                                      </p:to>
                                    </p:set>
                                    <p:anim calcmode="lin" valueType="num">
                                      <p:cBhvr>
                                        <p:cTn id="88" dur="500" fill="hold"/>
                                        <p:tgtEl>
                                          <p:spTgt spid="14"/>
                                        </p:tgtEl>
                                        <p:attrNameLst>
                                          <p:attrName>ppt_w</p:attrName>
                                        </p:attrNameLst>
                                      </p:cBhvr>
                                      <p:tavLst>
                                        <p:tav tm="0">
                                          <p:val>
                                            <p:fltVal val="0"/>
                                          </p:val>
                                        </p:tav>
                                        <p:tav tm="100000">
                                          <p:val>
                                            <p:strVal val="#ppt_w"/>
                                          </p:val>
                                        </p:tav>
                                      </p:tavLst>
                                    </p:anim>
                                    <p:anim calcmode="lin" valueType="num">
                                      <p:cBhvr>
                                        <p:cTn id="89" dur="500" fill="hold"/>
                                        <p:tgtEl>
                                          <p:spTgt spid="14"/>
                                        </p:tgtEl>
                                        <p:attrNameLst>
                                          <p:attrName>ppt_h</p:attrName>
                                        </p:attrNameLst>
                                      </p:cBhvr>
                                      <p:tavLst>
                                        <p:tav tm="0">
                                          <p:val>
                                            <p:fltVal val="0"/>
                                          </p:val>
                                        </p:tav>
                                        <p:tav tm="100000">
                                          <p:val>
                                            <p:strVal val="#ppt_h"/>
                                          </p:val>
                                        </p:tav>
                                      </p:tavLst>
                                    </p:anim>
                                    <p:animEffect transition="in" filter="fade">
                                      <p:cBhvr>
                                        <p:cTn id="9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23" grpId="0" animBg="1"/>
      <p:bldP spid="24" grpId="0" animBg="1"/>
      <p:bldP spid="25" grpId="0" animBg="1"/>
      <p:bldP spid="26" grpId="0" animBg="1"/>
      <p:bldP spid="37" grpId="0" animBg="1"/>
      <p:bldP spid="39" grpId="0" animBg="1"/>
      <p:bldP spid="41" grpId="0" animBg="1"/>
      <p:bldP spid="38" grpId="0" animBg="1"/>
      <p:bldP spid="4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p14="http://schemas.microsoft.com/office/powerpoint/2010/main" xmlns:a14="http://schemas.microsoft.com/office/drawing/2010/main" xmlns="" id="{A56C77F1-81E6-4FE2-A3EE-EB1017EF4206}"/>
              </a:ext>
            </a:extLst>
          </p:cNvPr>
          <p:cNvSpPr/>
          <p:nvPr/>
        </p:nvSpPr>
        <p:spPr>
          <a:xfrm>
            <a:off x="2068516" y="2408404"/>
            <a:ext cx="3701933" cy="1325335"/>
          </a:xfrm>
          <a:prstGeom prst="rect">
            <a:avLst/>
          </a:prstGeom>
          <a:solidFill>
            <a:schemeClr val="bg1"/>
          </a:solidFill>
          <a:ln>
            <a:noFill/>
          </a:ln>
          <a:effectLst>
            <a:outerShdw blurRad="2286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a:extLst>
              <a:ext uri="{FF2B5EF4-FFF2-40B4-BE49-F238E27FC236}">
                <a16:creationId xmlns:a16="http://schemas.microsoft.com/office/drawing/2014/main" xmlns:p14="http://schemas.microsoft.com/office/powerpoint/2010/main" xmlns:a14="http://schemas.microsoft.com/office/drawing/2010/main" xmlns="" id="{4E295590-3973-4CFE-9878-7FC951CAEC2D}"/>
              </a:ext>
            </a:extLst>
          </p:cNvPr>
          <p:cNvSpPr/>
          <p:nvPr/>
        </p:nvSpPr>
        <p:spPr>
          <a:xfrm>
            <a:off x="1573778" y="1989138"/>
            <a:ext cx="1081934" cy="1081934"/>
          </a:xfrm>
          <a:prstGeom prst="ellipse">
            <a:avLst/>
          </a:prstGeom>
          <a:blipFill dpi="0" rotWithShape="1">
            <a:blip r:embed="rId9" cstate="screen">
              <a:extLst>
                <a:ext uri="{BEBA8EAE-BF5A-486C-A8C5-ECC9F3942E4B}">
                  <a14:imgProps xmlns:a14="http://schemas.microsoft.com/office/drawing/2010/main">
                    <a14:imgLayer r:embed="rId10">
                      <a14:imgEffect>
                        <a14:colorTemperature colorTemp="5900"/>
                      </a14:imgEffect>
                      <a14:imgEffect>
                        <a14:brightnessContrast contrast="20000"/>
                      </a14:imgEffect>
                    </a14:imgLayer>
                  </a14:imgProps>
                </a:ext>
                <a:ext uri="{28A0092B-C50C-407E-A947-70E740481C1C}">
                  <a14:useLocalDpi xmlns:a14="http://schemas.microsoft.com/office/drawing/2010/main"/>
                </a:ext>
              </a:extLst>
            </a:blip>
            <a:srcRect/>
            <a:tile tx="0" ty="0" sx="50000" sy="50000" flip="none" algn="tl"/>
          </a:blipFill>
          <a:ln w="31750" cap="flat" cmpd="sng" algn="ctr">
            <a:solidFill>
              <a:schemeClr val="bg1"/>
            </a:solidFill>
            <a:prstDash val="solid"/>
            <a:miter lim="800000"/>
          </a:ln>
          <a:effectLst>
            <a:outerShdw blurRad="508000" dist="254000" dir="54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kern="0">
              <a:solidFill>
                <a:prstClr val="white"/>
              </a:solidFill>
              <a:latin typeface="Century Gothic" panose="020F0502020204030204"/>
              <a:ea typeface="微软雅黑"/>
            </a:endParaRPr>
          </a:p>
        </p:txBody>
      </p:sp>
      <p:grpSp>
        <p:nvGrpSpPr>
          <p:cNvPr id="5" name="组合 4">
            <a:extLst>
              <a:ext uri="{FF2B5EF4-FFF2-40B4-BE49-F238E27FC236}">
                <a16:creationId xmlns:a16="http://schemas.microsoft.com/office/drawing/2014/main" xmlns:p14="http://schemas.microsoft.com/office/powerpoint/2010/main" xmlns:a14="http://schemas.microsoft.com/office/drawing/2010/main" xmlns="" id="{A0A52A4D-55B1-400F-9C54-9A0048AB2A06}"/>
              </a:ext>
            </a:extLst>
          </p:cNvPr>
          <p:cNvGrpSpPr/>
          <p:nvPr/>
        </p:nvGrpSpPr>
        <p:grpSpPr>
          <a:xfrm>
            <a:off x="2798196" y="2608106"/>
            <a:ext cx="2867024" cy="924121"/>
            <a:chOff x="7576977" y="2947217"/>
            <a:chExt cx="3068522" cy="924121"/>
          </a:xfrm>
        </p:grpSpPr>
        <p:sp>
          <p:nvSpPr>
            <p:cNvPr id="6" name="矩形 5">
              <a:extLst>
                <a:ext uri="{FF2B5EF4-FFF2-40B4-BE49-F238E27FC236}">
                  <a16:creationId xmlns:a16="http://schemas.microsoft.com/office/drawing/2014/main" xmlns:p14="http://schemas.microsoft.com/office/powerpoint/2010/main" xmlns:a14="http://schemas.microsoft.com/office/drawing/2010/main" xmlns="" id="{44DF6FFD-9B9E-45E6-B642-B60BE4415E74}"/>
                </a:ext>
              </a:extLst>
            </p:cNvPr>
            <p:cNvSpPr/>
            <p:nvPr/>
          </p:nvSpPr>
          <p:spPr bwMode="auto">
            <a:xfrm>
              <a:off x="7576977" y="3322726"/>
              <a:ext cx="3068522" cy="548612"/>
            </a:xfrm>
            <a:prstGeom prst="rect">
              <a:avLst/>
            </a:prstGeom>
          </p:spPr>
          <p:txBody>
            <a:bodyPr wrap="square">
              <a:spAutoFit/>
              <a:scene3d>
                <a:camera prst="orthographicFront"/>
                <a:lightRig rig="threePt" dir="t"/>
              </a:scene3d>
              <a:sp3d contourW="12700"/>
            </a:bodyPr>
            <a:lstStyle/>
            <a:p>
              <a:pPr>
                <a:lnSpc>
                  <a:spcPct val="130000"/>
                </a:lnSpc>
                <a:defRPr/>
              </a:pPr>
              <a:r>
                <a:rPr lang="zh-CN" altLang="en-US" sz="1200" dirty="0">
                  <a:solidFill>
                    <a:schemeClr val="bg1">
                      <a:lumMod val="50000"/>
                    </a:schemeClr>
                  </a:solidFill>
                  <a:latin typeface="Century Gothic" panose="020B0502020202020204" pitchFamily="34" charset="0"/>
                  <a:ea typeface="+mj-ea"/>
                </a:rPr>
                <a:t>设计源于生活，生活因设计而改变在生活中追求艺术之美的存在设计源于生活</a:t>
              </a:r>
            </a:p>
          </p:txBody>
        </p:sp>
        <p:sp>
          <p:nvSpPr>
            <p:cNvPr id="7" name="PA-文本框 8">
              <a:extLst>
                <a:ext uri="{FF2B5EF4-FFF2-40B4-BE49-F238E27FC236}">
                  <a16:creationId xmlns:a16="http://schemas.microsoft.com/office/drawing/2014/main" xmlns:p14="http://schemas.microsoft.com/office/powerpoint/2010/main" xmlns:a14="http://schemas.microsoft.com/office/drawing/2010/main" xmlns="" id="{91078531-C596-4162-B910-5493E92FAB42}"/>
                </a:ext>
              </a:extLst>
            </p:cNvPr>
            <p:cNvSpPr txBox="1"/>
            <p:nvPr>
              <p:custDataLst>
                <p:tags r:id="rId6"/>
              </p:custDataLst>
            </p:nvPr>
          </p:nvSpPr>
          <p:spPr>
            <a:xfrm>
              <a:off x="7576978" y="2947217"/>
              <a:ext cx="1295669" cy="400110"/>
            </a:xfrm>
            <a:prstGeom prst="rect">
              <a:avLst/>
            </a:prstGeom>
            <a:noFill/>
          </p:spPr>
          <p:txBody>
            <a:bodyPr wrap="none" rtlCol="0">
              <a:spAutoFit/>
              <a:scene3d>
                <a:camera prst="orthographicFront"/>
                <a:lightRig rig="threePt" dir="t"/>
              </a:scene3d>
              <a:sp3d contourW="12700"/>
            </a:bodyPr>
            <a:lstStyle/>
            <a:p>
              <a:r>
                <a:rPr lang="zh-CN" altLang="en-US" sz="2000" dirty="0">
                  <a:latin typeface="微软雅黑" panose="020B0503020204020204" pitchFamily="34" charset="-122"/>
                  <a:ea typeface="微软雅黑" panose="020B0503020204020204" pitchFamily="34" charset="-122"/>
                </a:rPr>
                <a:t>标题添加</a:t>
              </a:r>
            </a:p>
          </p:txBody>
        </p:sp>
      </p:grpSp>
      <p:sp>
        <p:nvSpPr>
          <p:cNvPr id="14" name="矩形 13">
            <a:extLst>
              <a:ext uri="{FF2B5EF4-FFF2-40B4-BE49-F238E27FC236}">
                <a16:creationId xmlns:a16="http://schemas.microsoft.com/office/drawing/2014/main" xmlns:p14="http://schemas.microsoft.com/office/powerpoint/2010/main" xmlns:a14="http://schemas.microsoft.com/office/drawing/2010/main" xmlns="" id="{DC58C9D3-BA7F-4700-BA21-1F8B0650FE23}"/>
              </a:ext>
            </a:extLst>
          </p:cNvPr>
          <p:cNvSpPr/>
          <p:nvPr/>
        </p:nvSpPr>
        <p:spPr>
          <a:xfrm>
            <a:off x="6945316" y="2408404"/>
            <a:ext cx="3701933" cy="1325335"/>
          </a:xfrm>
          <a:prstGeom prst="rect">
            <a:avLst/>
          </a:prstGeom>
          <a:solidFill>
            <a:schemeClr val="bg1"/>
          </a:solidFill>
          <a:ln>
            <a:noFill/>
          </a:ln>
          <a:effectLst>
            <a:outerShdw blurRad="2286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xmlns:p14="http://schemas.microsoft.com/office/powerpoint/2010/main" xmlns:a14="http://schemas.microsoft.com/office/drawing/2010/main" xmlns="" id="{6342D472-ABEF-4D96-B82F-5BFC95BEC6DE}"/>
              </a:ext>
            </a:extLst>
          </p:cNvPr>
          <p:cNvSpPr/>
          <p:nvPr/>
        </p:nvSpPr>
        <p:spPr>
          <a:xfrm>
            <a:off x="6450578" y="1989138"/>
            <a:ext cx="1081934" cy="1081934"/>
          </a:xfrm>
          <a:prstGeom prst="ellipse">
            <a:avLst/>
          </a:prstGeom>
          <a:blipFill dpi="0" rotWithShape="1">
            <a:blip r:embed="rId9" cstate="screen">
              <a:extLst>
                <a:ext uri="{BEBA8EAE-BF5A-486C-A8C5-ECC9F3942E4B}">
                  <a14:imgProps xmlns:a14="http://schemas.microsoft.com/office/drawing/2010/main">
                    <a14:imgLayer r:embed="rId10">
                      <a14:imgEffect>
                        <a14:colorTemperature colorTemp="5900"/>
                      </a14:imgEffect>
                      <a14:imgEffect>
                        <a14:brightnessContrast contrast="20000"/>
                      </a14:imgEffect>
                    </a14:imgLayer>
                  </a14:imgProps>
                </a:ext>
                <a:ext uri="{28A0092B-C50C-407E-A947-70E740481C1C}">
                  <a14:useLocalDpi xmlns:a14="http://schemas.microsoft.com/office/drawing/2010/main"/>
                </a:ext>
              </a:extLst>
            </a:blip>
            <a:srcRect/>
            <a:tile tx="0" ty="0" sx="50000" sy="50000" flip="none" algn="ctr"/>
          </a:blipFill>
          <a:ln w="31750" cap="flat" cmpd="sng" algn="ctr">
            <a:solidFill>
              <a:schemeClr val="bg1"/>
            </a:solidFill>
            <a:prstDash val="solid"/>
            <a:miter lim="800000"/>
          </a:ln>
          <a:effectLst>
            <a:outerShdw blurRad="508000" dist="254000" dir="54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kern="0">
              <a:solidFill>
                <a:prstClr val="white"/>
              </a:solidFill>
              <a:latin typeface="Century Gothic" panose="020F0502020204030204"/>
              <a:ea typeface="微软雅黑"/>
            </a:endParaRPr>
          </a:p>
        </p:txBody>
      </p:sp>
      <p:grpSp>
        <p:nvGrpSpPr>
          <p:cNvPr id="11" name="组合 10">
            <a:extLst>
              <a:ext uri="{FF2B5EF4-FFF2-40B4-BE49-F238E27FC236}">
                <a16:creationId xmlns:a16="http://schemas.microsoft.com/office/drawing/2014/main" xmlns:p14="http://schemas.microsoft.com/office/powerpoint/2010/main" xmlns:a14="http://schemas.microsoft.com/office/drawing/2010/main" xmlns="" id="{D2D59E56-E4D7-4CE8-9D6E-00E90BBCA685}"/>
              </a:ext>
            </a:extLst>
          </p:cNvPr>
          <p:cNvGrpSpPr/>
          <p:nvPr/>
        </p:nvGrpSpPr>
        <p:grpSpPr>
          <a:xfrm>
            <a:off x="7674996" y="2608106"/>
            <a:ext cx="2867024" cy="924121"/>
            <a:chOff x="7576977" y="2947217"/>
            <a:chExt cx="3068522" cy="924121"/>
          </a:xfrm>
        </p:grpSpPr>
        <p:sp>
          <p:nvSpPr>
            <p:cNvPr id="12" name="矩形 11">
              <a:extLst>
                <a:ext uri="{FF2B5EF4-FFF2-40B4-BE49-F238E27FC236}">
                  <a16:creationId xmlns:a16="http://schemas.microsoft.com/office/drawing/2014/main" xmlns:p14="http://schemas.microsoft.com/office/powerpoint/2010/main" xmlns:a14="http://schemas.microsoft.com/office/drawing/2010/main" xmlns="" id="{BA1E26B1-CAFC-4CAD-8BBE-ED296DE22F54}"/>
                </a:ext>
              </a:extLst>
            </p:cNvPr>
            <p:cNvSpPr/>
            <p:nvPr/>
          </p:nvSpPr>
          <p:spPr bwMode="auto">
            <a:xfrm>
              <a:off x="7576977" y="3322726"/>
              <a:ext cx="3068522" cy="548612"/>
            </a:xfrm>
            <a:prstGeom prst="rect">
              <a:avLst/>
            </a:prstGeom>
          </p:spPr>
          <p:txBody>
            <a:bodyPr wrap="square">
              <a:spAutoFit/>
              <a:scene3d>
                <a:camera prst="orthographicFront"/>
                <a:lightRig rig="threePt" dir="t"/>
              </a:scene3d>
              <a:sp3d contourW="12700"/>
            </a:bodyPr>
            <a:lstStyle/>
            <a:p>
              <a:pPr>
                <a:lnSpc>
                  <a:spcPct val="130000"/>
                </a:lnSpc>
                <a:defRPr/>
              </a:pPr>
              <a:r>
                <a:rPr lang="zh-CN" altLang="en-US" sz="1200" dirty="0">
                  <a:solidFill>
                    <a:schemeClr val="bg1">
                      <a:lumMod val="50000"/>
                    </a:schemeClr>
                  </a:solidFill>
                  <a:latin typeface="Century Gothic" panose="020B0502020202020204" pitchFamily="34" charset="0"/>
                  <a:ea typeface="+mj-ea"/>
                </a:rPr>
                <a:t>设计源于生活，生活因设计而改变在生活中追求艺术之美的存在设计源于生活</a:t>
              </a:r>
            </a:p>
          </p:txBody>
        </p:sp>
        <p:sp>
          <p:nvSpPr>
            <p:cNvPr id="13" name="PA-文本框 8">
              <a:extLst>
                <a:ext uri="{FF2B5EF4-FFF2-40B4-BE49-F238E27FC236}">
                  <a16:creationId xmlns:a16="http://schemas.microsoft.com/office/drawing/2014/main" xmlns:p14="http://schemas.microsoft.com/office/powerpoint/2010/main" xmlns:a14="http://schemas.microsoft.com/office/drawing/2010/main" xmlns="" id="{A6B12C1C-5FAB-481A-A070-E2996B817908}"/>
                </a:ext>
              </a:extLst>
            </p:cNvPr>
            <p:cNvSpPr txBox="1"/>
            <p:nvPr>
              <p:custDataLst>
                <p:tags r:id="rId5"/>
              </p:custDataLst>
            </p:nvPr>
          </p:nvSpPr>
          <p:spPr>
            <a:xfrm>
              <a:off x="7576978" y="2947217"/>
              <a:ext cx="1295669" cy="400110"/>
            </a:xfrm>
            <a:prstGeom prst="rect">
              <a:avLst/>
            </a:prstGeom>
            <a:noFill/>
          </p:spPr>
          <p:txBody>
            <a:bodyPr wrap="none" rtlCol="0">
              <a:spAutoFit/>
              <a:scene3d>
                <a:camera prst="orthographicFront"/>
                <a:lightRig rig="threePt" dir="t"/>
              </a:scene3d>
              <a:sp3d contourW="12700"/>
            </a:bodyPr>
            <a:lstStyle/>
            <a:p>
              <a:r>
                <a:rPr lang="zh-CN" altLang="en-US" sz="2000" dirty="0">
                  <a:latin typeface="微软雅黑" panose="020B0503020204020204" pitchFamily="34" charset="-122"/>
                  <a:ea typeface="微软雅黑" panose="020B0503020204020204" pitchFamily="34" charset="-122"/>
                </a:rPr>
                <a:t>标题添加</a:t>
              </a:r>
            </a:p>
          </p:txBody>
        </p:sp>
      </p:grpSp>
      <p:sp>
        <p:nvSpPr>
          <p:cNvPr id="21" name="矩形 20">
            <a:extLst>
              <a:ext uri="{FF2B5EF4-FFF2-40B4-BE49-F238E27FC236}">
                <a16:creationId xmlns:a16="http://schemas.microsoft.com/office/drawing/2014/main" xmlns:p14="http://schemas.microsoft.com/office/powerpoint/2010/main" xmlns:a14="http://schemas.microsoft.com/office/drawing/2010/main" xmlns="" id="{6A757FC3-92A1-493E-8B6E-1D8071032E68}"/>
              </a:ext>
            </a:extLst>
          </p:cNvPr>
          <p:cNvSpPr/>
          <p:nvPr/>
        </p:nvSpPr>
        <p:spPr>
          <a:xfrm>
            <a:off x="2068516" y="4498461"/>
            <a:ext cx="3701933" cy="1325335"/>
          </a:xfrm>
          <a:prstGeom prst="rect">
            <a:avLst/>
          </a:prstGeom>
          <a:solidFill>
            <a:schemeClr val="bg1"/>
          </a:solidFill>
          <a:ln>
            <a:noFill/>
          </a:ln>
          <a:effectLst>
            <a:outerShdw blurRad="2286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xmlns:p14="http://schemas.microsoft.com/office/powerpoint/2010/main" xmlns:a14="http://schemas.microsoft.com/office/drawing/2010/main" xmlns="" id="{D32824A9-1352-41E0-9838-B73919F319A8}"/>
              </a:ext>
            </a:extLst>
          </p:cNvPr>
          <p:cNvSpPr/>
          <p:nvPr/>
        </p:nvSpPr>
        <p:spPr>
          <a:xfrm>
            <a:off x="1573778" y="4079195"/>
            <a:ext cx="1081934" cy="1081934"/>
          </a:xfrm>
          <a:prstGeom prst="ellipse">
            <a:avLst/>
          </a:prstGeom>
          <a:blipFill dpi="0" rotWithShape="1">
            <a:blip r:embed="rId9" cstate="screen">
              <a:extLst>
                <a:ext uri="{BEBA8EAE-BF5A-486C-A8C5-ECC9F3942E4B}">
                  <a14:imgProps xmlns:a14="http://schemas.microsoft.com/office/drawing/2010/main">
                    <a14:imgLayer r:embed="rId10">
                      <a14:imgEffect>
                        <a14:colorTemperature colorTemp="5900"/>
                      </a14:imgEffect>
                      <a14:imgEffect>
                        <a14:brightnessContrast contrast="20000"/>
                      </a14:imgEffect>
                    </a14:imgLayer>
                  </a14:imgProps>
                </a:ext>
                <a:ext uri="{28A0092B-C50C-407E-A947-70E740481C1C}">
                  <a14:useLocalDpi xmlns:a14="http://schemas.microsoft.com/office/drawing/2010/main"/>
                </a:ext>
              </a:extLst>
            </a:blip>
            <a:srcRect/>
            <a:tile tx="0" ty="0" sx="50000" sy="50000" flip="none" algn="b"/>
          </a:blipFill>
          <a:ln w="31750" cap="flat" cmpd="sng" algn="ctr">
            <a:solidFill>
              <a:schemeClr val="bg1"/>
            </a:solidFill>
            <a:prstDash val="solid"/>
            <a:miter lim="800000"/>
          </a:ln>
          <a:effectLst>
            <a:outerShdw blurRad="508000" dist="254000" dir="54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kern="0">
              <a:solidFill>
                <a:prstClr val="white"/>
              </a:solidFill>
              <a:latin typeface="Century Gothic" panose="020F0502020204030204"/>
              <a:ea typeface="微软雅黑"/>
            </a:endParaRPr>
          </a:p>
        </p:txBody>
      </p:sp>
      <p:grpSp>
        <p:nvGrpSpPr>
          <p:cNvPr id="18" name="组合 17">
            <a:extLst>
              <a:ext uri="{FF2B5EF4-FFF2-40B4-BE49-F238E27FC236}">
                <a16:creationId xmlns:a16="http://schemas.microsoft.com/office/drawing/2014/main" xmlns:p14="http://schemas.microsoft.com/office/powerpoint/2010/main" xmlns:a14="http://schemas.microsoft.com/office/drawing/2010/main" xmlns="" id="{921AEDEF-5A02-48C6-AB61-4E78DBAB724C}"/>
              </a:ext>
            </a:extLst>
          </p:cNvPr>
          <p:cNvGrpSpPr/>
          <p:nvPr/>
        </p:nvGrpSpPr>
        <p:grpSpPr>
          <a:xfrm>
            <a:off x="2798196" y="4698163"/>
            <a:ext cx="2867024" cy="924121"/>
            <a:chOff x="7576977" y="2947217"/>
            <a:chExt cx="3068522" cy="924121"/>
          </a:xfrm>
        </p:grpSpPr>
        <p:sp>
          <p:nvSpPr>
            <p:cNvPr id="19" name="矩形 18">
              <a:extLst>
                <a:ext uri="{FF2B5EF4-FFF2-40B4-BE49-F238E27FC236}">
                  <a16:creationId xmlns:a16="http://schemas.microsoft.com/office/drawing/2014/main" xmlns:p14="http://schemas.microsoft.com/office/powerpoint/2010/main" xmlns:a14="http://schemas.microsoft.com/office/drawing/2010/main" xmlns="" id="{CA80D491-0069-49D1-9E29-28C2A8E4020F}"/>
                </a:ext>
              </a:extLst>
            </p:cNvPr>
            <p:cNvSpPr/>
            <p:nvPr/>
          </p:nvSpPr>
          <p:spPr bwMode="auto">
            <a:xfrm>
              <a:off x="7576977" y="3322726"/>
              <a:ext cx="3068522" cy="548612"/>
            </a:xfrm>
            <a:prstGeom prst="rect">
              <a:avLst/>
            </a:prstGeom>
          </p:spPr>
          <p:txBody>
            <a:bodyPr wrap="square">
              <a:spAutoFit/>
              <a:scene3d>
                <a:camera prst="orthographicFront"/>
                <a:lightRig rig="threePt" dir="t"/>
              </a:scene3d>
              <a:sp3d contourW="12700"/>
            </a:bodyPr>
            <a:lstStyle/>
            <a:p>
              <a:pPr>
                <a:lnSpc>
                  <a:spcPct val="130000"/>
                </a:lnSpc>
                <a:defRPr/>
              </a:pPr>
              <a:r>
                <a:rPr lang="zh-CN" altLang="en-US" sz="1200" dirty="0">
                  <a:solidFill>
                    <a:schemeClr val="bg1">
                      <a:lumMod val="50000"/>
                    </a:schemeClr>
                  </a:solidFill>
                  <a:latin typeface="Century Gothic" panose="020B0502020202020204" pitchFamily="34" charset="0"/>
                  <a:ea typeface="+mj-ea"/>
                </a:rPr>
                <a:t>设计源于生活，生活因设计而改变在生活中追求艺术之美的存在设计源于生活</a:t>
              </a:r>
            </a:p>
          </p:txBody>
        </p:sp>
        <p:sp>
          <p:nvSpPr>
            <p:cNvPr id="20" name="PA-文本框 8">
              <a:extLst>
                <a:ext uri="{FF2B5EF4-FFF2-40B4-BE49-F238E27FC236}">
                  <a16:creationId xmlns:a16="http://schemas.microsoft.com/office/drawing/2014/main" xmlns:p14="http://schemas.microsoft.com/office/powerpoint/2010/main" xmlns:a14="http://schemas.microsoft.com/office/drawing/2010/main" xmlns="" id="{0926E761-C8E4-4683-824F-0A0C6A6A3DC4}"/>
                </a:ext>
              </a:extLst>
            </p:cNvPr>
            <p:cNvSpPr txBox="1"/>
            <p:nvPr>
              <p:custDataLst>
                <p:tags r:id="rId4"/>
              </p:custDataLst>
            </p:nvPr>
          </p:nvSpPr>
          <p:spPr>
            <a:xfrm>
              <a:off x="7576978" y="2947217"/>
              <a:ext cx="1295669" cy="400110"/>
            </a:xfrm>
            <a:prstGeom prst="rect">
              <a:avLst/>
            </a:prstGeom>
            <a:noFill/>
          </p:spPr>
          <p:txBody>
            <a:bodyPr wrap="none" rtlCol="0">
              <a:spAutoFit/>
              <a:scene3d>
                <a:camera prst="orthographicFront"/>
                <a:lightRig rig="threePt" dir="t"/>
              </a:scene3d>
              <a:sp3d contourW="12700"/>
            </a:bodyPr>
            <a:lstStyle/>
            <a:p>
              <a:r>
                <a:rPr lang="zh-CN" altLang="en-US" sz="2000" dirty="0">
                  <a:latin typeface="微软雅黑" panose="020B0503020204020204" pitchFamily="34" charset="-122"/>
                  <a:ea typeface="微软雅黑" panose="020B0503020204020204" pitchFamily="34" charset="-122"/>
                </a:rPr>
                <a:t>标题添加</a:t>
              </a:r>
            </a:p>
          </p:txBody>
        </p:sp>
      </p:grpSp>
      <p:sp>
        <p:nvSpPr>
          <p:cNvPr id="28" name="矩形 27">
            <a:extLst>
              <a:ext uri="{FF2B5EF4-FFF2-40B4-BE49-F238E27FC236}">
                <a16:creationId xmlns:a16="http://schemas.microsoft.com/office/drawing/2014/main" xmlns:p14="http://schemas.microsoft.com/office/powerpoint/2010/main" xmlns:a14="http://schemas.microsoft.com/office/drawing/2010/main" xmlns="" id="{8AC36E7D-418C-4A2A-936A-9122F952D566}"/>
              </a:ext>
            </a:extLst>
          </p:cNvPr>
          <p:cNvSpPr/>
          <p:nvPr/>
        </p:nvSpPr>
        <p:spPr>
          <a:xfrm>
            <a:off x="6945316" y="4498461"/>
            <a:ext cx="3701933" cy="1325335"/>
          </a:xfrm>
          <a:prstGeom prst="rect">
            <a:avLst/>
          </a:prstGeom>
          <a:solidFill>
            <a:schemeClr val="bg1"/>
          </a:solidFill>
          <a:ln>
            <a:noFill/>
          </a:ln>
          <a:effectLst>
            <a:outerShdw blurRad="2286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xmlns:p14="http://schemas.microsoft.com/office/powerpoint/2010/main" xmlns:a14="http://schemas.microsoft.com/office/drawing/2010/main" xmlns="" id="{DD639B86-1694-4D8F-9FAA-9CFCE9A762D0}"/>
              </a:ext>
            </a:extLst>
          </p:cNvPr>
          <p:cNvSpPr/>
          <p:nvPr/>
        </p:nvSpPr>
        <p:spPr>
          <a:xfrm>
            <a:off x="6450578" y="4079195"/>
            <a:ext cx="1081934" cy="1081934"/>
          </a:xfrm>
          <a:prstGeom prst="ellipse">
            <a:avLst/>
          </a:prstGeom>
          <a:blipFill dpi="0" rotWithShape="1">
            <a:blip r:embed="rId9" cstate="screen">
              <a:extLst>
                <a:ext uri="{BEBA8EAE-BF5A-486C-A8C5-ECC9F3942E4B}">
                  <a14:imgProps xmlns:a14="http://schemas.microsoft.com/office/drawing/2010/main">
                    <a14:imgLayer r:embed="rId10">
                      <a14:imgEffect>
                        <a14:colorTemperature colorTemp="5900"/>
                      </a14:imgEffect>
                      <a14:imgEffect>
                        <a14:brightnessContrast contrast="20000"/>
                      </a14:imgEffect>
                    </a14:imgLayer>
                  </a14:imgProps>
                </a:ext>
                <a:ext uri="{28A0092B-C50C-407E-A947-70E740481C1C}">
                  <a14:useLocalDpi xmlns:a14="http://schemas.microsoft.com/office/drawing/2010/main"/>
                </a:ext>
              </a:extLst>
            </a:blip>
            <a:srcRect/>
            <a:tile tx="0" ty="0" sx="50000" sy="50000" flip="none" algn="br"/>
          </a:blipFill>
          <a:ln w="31750" cap="flat" cmpd="sng" algn="ctr">
            <a:solidFill>
              <a:schemeClr val="bg1"/>
            </a:solidFill>
            <a:prstDash val="solid"/>
            <a:miter lim="800000"/>
          </a:ln>
          <a:effectLst>
            <a:outerShdw blurRad="508000" dist="254000" dir="54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kern="0">
              <a:solidFill>
                <a:prstClr val="white"/>
              </a:solidFill>
              <a:latin typeface="Century Gothic" panose="020F0502020204030204"/>
              <a:ea typeface="微软雅黑"/>
            </a:endParaRPr>
          </a:p>
        </p:txBody>
      </p:sp>
      <p:grpSp>
        <p:nvGrpSpPr>
          <p:cNvPr id="25" name="组合 24">
            <a:extLst>
              <a:ext uri="{FF2B5EF4-FFF2-40B4-BE49-F238E27FC236}">
                <a16:creationId xmlns:a16="http://schemas.microsoft.com/office/drawing/2014/main" xmlns:p14="http://schemas.microsoft.com/office/powerpoint/2010/main" xmlns:a14="http://schemas.microsoft.com/office/drawing/2010/main" xmlns="" id="{8524B111-BB53-449B-9A71-7CAE51F49B9D}"/>
              </a:ext>
            </a:extLst>
          </p:cNvPr>
          <p:cNvGrpSpPr/>
          <p:nvPr/>
        </p:nvGrpSpPr>
        <p:grpSpPr>
          <a:xfrm>
            <a:off x="7674996" y="4698163"/>
            <a:ext cx="2867024" cy="924121"/>
            <a:chOff x="7576977" y="2947217"/>
            <a:chExt cx="3068522" cy="924121"/>
          </a:xfrm>
        </p:grpSpPr>
        <p:sp>
          <p:nvSpPr>
            <p:cNvPr id="26" name="矩形 25">
              <a:extLst>
                <a:ext uri="{FF2B5EF4-FFF2-40B4-BE49-F238E27FC236}">
                  <a16:creationId xmlns:a16="http://schemas.microsoft.com/office/drawing/2014/main" xmlns:p14="http://schemas.microsoft.com/office/powerpoint/2010/main" xmlns:a14="http://schemas.microsoft.com/office/drawing/2010/main" xmlns="" id="{5700CB3B-6355-422D-9D0B-69B55E178591}"/>
                </a:ext>
              </a:extLst>
            </p:cNvPr>
            <p:cNvSpPr/>
            <p:nvPr/>
          </p:nvSpPr>
          <p:spPr bwMode="auto">
            <a:xfrm>
              <a:off x="7576977" y="3322726"/>
              <a:ext cx="3068522" cy="548612"/>
            </a:xfrm>
            <a:prstGeom prst="rect">
              <a:avLst/>
            </a:prstGeom>
          </p:spPr>
          <p:txBody>
            <a:bodyPr wrap="square">
              <a:spAutoFit/>
              <a:scene3d>
                <a:camera prst="orthographicFront"/>
                <a:lightRig rig="threePt" dir="t"/>
              </a:scene3d>
              <a:sp3d contourW="12700"/>
            </a:bodyPr>
            <a:lstStyle/>
            <a:p>
              <a:pPr>
                <a:lnSpc>
                  <a:spcPct val="130000"/>
                </a:lnSpc>
                <a:defRPr/>
              </a:pPr>
              <a:r>
                <a:rPr lang="zh-CN" altLang="en-US" sz="1200" dirty="0">
                  <a:solidFill>
                    <a:schemeClr val="bg1">
                      <a:lumMod val="50000"/>
                    </a:schemeClr>
                  </a:solidFill>
                  <a:latin typeface="Century Gothic" panose="020B0502020202020204" pitchFamily="34" charset="0"/>
                  <a:ea typeface="+mj-ea"/>
                </a:rPr>
                <a:t>设计源于生活，生活因设计而改变在生活中追求艺术之美的存在设计源于生活</a:t>
              </a:r>
            </a:p>
          </p:txBody>
        </p:sp>
        <p:sp>
          <p:nvSpPr>
            <p:cNvPr id="27" name="PA-文本框 8">
              <a:extLst>
                <a:ext uri="{FF2B5EF4-FFF2-40B4-BE49-F238E27FC236}">
                  <a16:creationId xmlns:a16="http://schemas.microsoft.com/office/drawing/2014/main" xmlns:p14="http://schemas.microsoft.com/office/powerpoint/2010/main" xmlns:a14="http://schemas.microsoft.com/office/drawing/2010/main" xmlns="" id="{5CCE5060-2ED4-4289-9596-D7FD5B8A3F8D}"/>
                </a:ext>
              </a:extLst>
            </p:cNvPr>
            <p:cNvSpPr txBox="1"/>
            <p:nvPr>
              <p:custDataLst>
                <p:tags r:id="rId3"/>
              </p:custDataLst>
            </p:nvPr>
          </p:nvSpPr>
          <p:spPr>
            <a:xfrm>
              <a:off x="7576978" y="2947217"/>
              <a:ext cx="1295669" cy="400110"/>
            </a:xfrm>
            <a:prstGeom prst="rect">
              <a:avLst/>
            </a:prstGeom>
            <a:noFill/>
          </p:spPr>
          <p:txBody>
            <a:bodyPr wrap="none" rtlCol="0">
              <a:spAutoFit/>
              <a:scene3d>
                <a:camera prst="orthographicFront"/>
                <a:lightRig rig="threePt" dir="t"/>
              </a:scene3d>
              <a:sp3d contourW="12700"/>
            </a:bodyPr>
            <a:lstStyle/>
            <a:p>
              <a:r>
                <a:rPr lang="zh-CN" altLang="en-US" sz="2000" dirty="0">
                  <a:latin typeface="微软雅黑" panose="020B0503020204020204" pitchFamily="34" charset="-122"/>
                  <a:ea typeface="微软雅黑" panose="020B0503020204020204" pitchFamily="34" charset="-122"/>
                </a:rPr>
                <a:t>标题添加</a:t>
              </a:r>
            </a:p>
          </p:txBody>
        </p:sp>
      </p:grpSp>
      <p:sp>
        <p:nvSpPr>
          <p:cNvPr id="31" name="椭圆 30">
            <a:extLst>
              <a:ext uri="{FF2B5EF4-FFF2-40B4-BE49-F238E27FC236}">
                <a16:creationId xmlns:a16="http://schemas.microsoft.com/office/drawing/2014/main" xmlns:p14="http://schemas.microsoft.com/office/powerpoint/2010/main" xmlns:a14="http://schemas.microsoft.com/office/drawing/2010/main" xmlns="" id="{3E736DC9-169E-41B3-A1F6-5AC309DC67EB}"/>
              </a:ext>
            </a:extLst>
          </p:cNvPr>
          <p:cNvSpPr/>
          <p:nvPr/>
        </p:nvSpPr>
        <p:spPr>
          <a:xfrm>
            <a:off x="452533" y="334827"/>
            <a:ext cx="519654" cy="519654"/>
          </a:xfrm>
          <a:prstGeom prst="ellipse">
            <a:avLst/>
          </a:prstGeom>
          <a:solidFill>
            <a:srgbClr val="1B75D5"/>
          </a:soli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sp>
        <p:nvSpPr>
          <p:cNvPr id="32" name="椭圆 31">
            <a:extLst>
              <a:ext uri="{FF2B5EF4-FFF2-40B4-BE49-F238E27FC236}">
                <a16:creationId xmlns:a16="http://schemas.microsoft.com/office/drawing/2014/main" xmlns:p14="http://schemas.microsoft.com/office/powerpoint/2010/main" xmlns:a14="http://schemas.microsoft.com/office/drawing/2010/main" xmlns="" id="{63FFC03A-F9FB-479B-AE93-926FD539A06C}"/>
              </a:ext>
            </a:extLst>
          </p:cNvPr>
          <p:cNvSpPr/>
          <p:nvPr/>
        </p:nvSpPr>
        <p:spPr>
          <a:xfrm>
            <a:off x="694696" y="334827"/>
            <a:ext cx="519654" cy="519654"/>
          </a:xfrm>
          <a:prstGeom prst="ellipse">
            <a:avLst/>
          </a:prstGeom>
          <a:gradFill flip="none" rotWithShape="1">
            <a:gsLst>
              <a:gs pos="0">
                <a:srgbClr val="FF5353">
                  <a:lumMod val="75000"/>
                </a:srgbClr>
              </a:gs>
              <a:gs pos="100000">
                <a:srgbClr val="FF5353"/>
              </a:gs>
            </a:gsLst>
            <a:lin ang="18900000" scaled="1"/>
            <a:tileRect/>
          </a:gra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sp>
        <p:nvSpPr>
          <p:cNvPr id="33" name="PA-文本框 8">
            <a:extLst>
              <a:ext uri="{FF2B5EF4-FFF2-40B4-BE49-F238E27FC236}">
                <a16:creationId xmlns:a16="http://schemas.microsoft.com/office/drawing/2014/main" xmlns:p14="http://schemas.microsoft.com/office/powerpoint/2010/main" xmlns:a14="http://schemas.microsoft.com/office/drawing/2010/main" xmlns="" id="{C25111B0-681C-4D79-A23D-C11FC2891094}"/>
              </a:ext>
            </a:extLst>
          </p:cNvPr>
          <p:cNvSpPr txBox="1"/>
          <p:nvPr>
            <p:custDataLst>
              <p:tags r:id="rId1"/>
            </p:custDataLst>
          </p:nvPr>
        </p:nvSpPr>
        <p:spPr>
          <a:xfrm>
            <a:off x="1363807" y="353066"/>
            <a:ext cx="2339102" cy="523220"/>
          </a:xfrm>
          <a:prstGeom prst="rect">
            <a:avLst/>
          </a:prstGeom>
          <a:noFill/>
        </p:spPr>
        <p:txBody>
          <a:bodyPr wrap="none" rtlCol="0">
            <a:spAutoFit/>
            <a:scene3d>
              <a:camera prst="orthographicFront"/>
              <a:lightRig rig="threePt" dir="t"/>
            </a:scene3d>
            <a:sp3d contourW="12700"/>
          </a:bodyPr>
          <a:lstStyle/>
          <a:p>
            <a:r>
              <a:rPr lang="zh-CN" altLang="en-US" sz="2800" dirty="0">
                <a:latin typeface="微软雅黑" panose="020B0503020204020204" pitchFamily="34" charset="-122"/>
                <a:ea typeface="微软雅黑" panose="020B0503020204020204" pitchFamily="34" charset="-122"/>
              </a:rPr>
              <a:t>标题文字添加</a:t>
            </a:r>
          </a:p>
        </p:txBody>
      </p:sp>
      <p:sp>
        <p:nvSpPr>
          <p:cNvPr id="34" name="矩形 33">
            <a:extLst>
              <a:ext uri="{FF2B5EF4-FFF2-40B4-BE49-F238E27FC236}">
                <a16:creationId xmlns:a16="http://schemas.microsoft.com/office/drawing/2014/main" xmlns:p14="http://schemas.microsoft.com/office/powerpoint/2010/main" xmlns:a14="http://schemas.microsoft.com/office/drawing/2010/main" xmlns="" id="{7969ED1F-AF9C-4E44-9283-6055ADE2BD1A}"/>
              </a:ext>
            </a:extLst>
          </p:cNvPr>
          <p:cNvSpPr/>
          <p:nvPr/>
        </p:nvSpPr>
        <p:spPr bwMode="auto">
          <a:xfrm>
            <a:off x="3768111" y="416416"/>
            <a:ext cx="4493629" cy="396519"/>
          </a:xfrm>
          <a:prstGeom prst="rect">
            <a:avLst/>
          </a:prstGeom>
        </p:spPr>
        <p:txBody>
          <a:bodyPr wrap="square">
            <a:spAutoFit/>
            <a:scene3d>
              <a:camera prst="orthographicFront"/>
              <a:lightRig rig="threePt" dir="t"/>
            </a:scene3d>
            <a:sp3d contourW="12700"/>
          </a:bodyPr>
          <a:lstStyle/>
          <a:p>
            <a:pPr>
              <a:lnSpc>
                <a:spcPct val="130000"/>
              </a:lnSpc>
              <a:defRPr/>
            </a:pPr>
            <a:r>
              <a:rPr lang="zh-CN" altLang="en-US" sz="800" dirty="0">
                <a:solidFill>
                  <a:schemeClr val="bg1">
                    <a:lumMod val="75000"/>
                  </a:schemeClr>
                </a:solidFill>
                <a:latin typeface="Century Gothic" panose="020B0502020202020204" pitchFamily="34" charset="0"/>
                <a:ea typeface="+mj-ea"/>
              </a:rPr>
              <a:t>设计源于生活，生活因设计而改变，在生活中追求艺术之美的存在设计源于生活，生活因设计而改变，在生活中追求艺术之美的存在设计源于生活</a:t>
            </a:r>
          </a:p>
        </p:txBody>
      </p:sp>
      <p:sp>
        <p:nvSpPr>
          <p:cNvPr id="35" name="PA-文本框 8">
            <a:extLst>
              <a:ext uri="{FF2B5EF4-FFF2-40B4-BE49-F238E27FC236}">
                <a16:creationId xmlns:a16="http://schemas.microsoft.com/office/drawing/2014/main" xmlns:p14="http://schemas.microsoft.com/office/powerpoint/2010/main" xmlns:a14="http://schemas.microsoft.com/office/drawing/2010/main" xmlns="" id="{D56890B6-EB50-407D-9558-916B3AAAAC8D}"/>
              </a:ext>
            </a:extLst>
          </p:cNvPr>
          <p:cNvSpPr txBox="1"/>
          <p:nvPr>
            <p:custDataLst>
              <p:tags r:id="rId2"/>
            </p:custDataLst>
          </p:nvPr>
        </p:nvSpPr>
        <p:spPr>
          <a:xfrm>
            <a:off x="784371" y="365766"/>
            <a:ext cx="357790" cy="461665"/>
          </a:xfrm>
          <a:prstGeom prst="rect">
            <a:avLst/>
          </a:prstGeom>
          <a:noFill/>
        </p:spPr>
        <p:txBody>
          <a:bodyPr wrap="none" rtlCol="0">
            <a:spAutoFit/>
            <a:scene3d>
              <a:camera prst="orthographicFront"/>
              <a:lightRig rig="threePt" dir="t"/>
            </a:scene3d>
            <a:sp3d contourW="12700"/>
          </a:bodyPr>
          <a:lstStyle/>
          <a:p>
            <a:pPr algn="ctr"/>
            <a:r>
              <a:rPr lang="en-US" altLang="zh-CN" sz="2400" b="1" dirty="0">
                <a:solidFill>
                  <a:schemeClr val="bg1"/>
                </a:solidFill>
                <a:latin typeface="Century Gothic" panose="020B0502020202020204" pitchFamily="34" charset="0"/>
                <a:ea typeface="微软雅黑" panose="020B0503020204020204" pitchFamily="34" charset="-122"/>
              </a:rPr>
              <a:t>4</a:t>
            </a:r>
            <a:endParaRPr lang="zh-CN" altLang="en-US" sz="2400" b="1" dirty="0">
              <a:solidFill>
                <a:schemeClr val="bg1"/>
              </a:solidFill>
              <a:latin typeface="Century Gothic" panose="020B0502020202020204" pitchFamily="34" charset="0"/>
              <a:ea typeface="微软雅黑" panose="020B0503020204020204" pitchFamily="34" charset="-122"/>
            </a:endParaRPr>
          </a:p>
        </p:txBody>
      </p:sp>
    </p:spTree>
    <p:extLst>
      <p:ext uri="{BB962C8B-B14F-4D97-AF65-F5344CB8AC3E}">
        <p14:creationId xmlns:p14="http://schemas.microsoft.com/office/powerpoint/2010/main" val="2602471540"/>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1000"/>
                                        <p:tgtEl>
                                          <p:spTgt spid="29"/>
                                        </p:tgtEl>
                                      </p:cBhvr>
                                    </p:animEffect>
                                    <p:anim calcmode="lin" valueType="num">
                                      <p:cBhvr>
                                        <p:cTn id="23" dur="1000" fill="hold"/>
                                        <p:tgtEl>
                                          <p:spTgt spid="29"/>
                                        </p:tgtEl>
                                        <p:attrNameLst>
                                          <p:attrName>ppt_x</p:attrName>
                                        </p:attrNameLst>
                                      </p:cBhvr>
                                      <p:tavLst>
                                        <p:tav tm="0">
                                          <p:val>
                                            <p:strVal val="#ppt_x"/>
                                          </p:val>
                                        </p:tav>
                                        <p:tav tm="100000">
                                          <p:val>
                                            <p:strVal val="#ppt_x"/>
                                          </p:val>
                                        </p:tav>
                                      </p:tavLst>
                                    </p:anim>
                                    <p:anim calcmode="lin" valueType="num">
                                      <p:cBhvr>
                                        <p:cTn id="24" dur="1000" fill="hold"/>
                                        <p:tgtEl>
                                          <p:spTgt spid="29"/>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500"/>
                                        <p:tgtEl>
                                          <p:spTgt spid="3"/>
                                        </p:tgtEl>
                                      </p:cBhvr>
                                    </p:animEffect>
                                  </p:childTnLst>
                                </p:cTn>
                              </p:par>
                              <p:par>
                                <p:cTn id="29" presetID="35" presetClass="path" presetSubtype="0" decel="100000" fill="hold" grpId="1" nodeType="withEffect">
                                  <p:stCondLst>
                                    <p:cond delay="0"/>
                                  </p:stCondLst>
                                  <p:childTnLst>
                                    <p:animMotion origin="layout" path="M -4.79167E-6 3.33333E-6 L -0.04557 3.33333E-6 " pathEditMode="relative" rAng="0" ptsTypes="AA">
                                      <p:cBhvr>
                                        <p:cTn id="30" dur="1500" spd="-100000" fill="hold"/>
                                        <p:tgtEl>
                                          <p:spTgt spid="3"/>
                                        </p:tgtEl>
                                        <p:attrNameLst>
                                          <p:attrName>ppt_x</p:attrName>
                                          <p:attrName>ppt_y</p:attrName>
                                        </p:attrNameLst>
                                      </p:cBhvr>
                                      <p:rCtr x="-2279" y="0"/>
                                    </p:animMotion>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1500"/>
                                        <p:tgtEl>
                                          <p:spTgt spid="14"/>
                                        </p:tgtEl>
                                      </p:cBhvr>
                                    </p:animEffect>
                                  </p:childTnLst>
                                </p:cTn>
                              </p:par>
                              <p:par>
                                <p:cTn id="34" presetID="35" presetClass="path" presetSubtype="0" decel="100000" fill="hold" grpId="1" nodeType="withEffect">
                                  <p:stCondLst>
                                    <p:cond delay="0"/>
                                  </p:stCondLst>
                                  <p:childTnLst>
                                    <p:animMotion origin="layout" path="M -4.79167E-6 3.33333E-6 L -0.04557 3.33333E-6 " pathEditMode="relative" rAng="0" ptsTypes="AA">
                                      <p:cBhvr>
                                        <p:cTn id="35" dur="1500" spd="-100000" fill="hold"/>
                                        <p:tgtEl>
                                          <p:spTgt spid="14"/>
                                        </p:tgtEl>
                                        <p:attrNameLst>
                                          <p:attrName>ppt_x</p:attrName>
                                          <p:attrName>ppt_y</p:attrName>
                                        </p:attrNameLst>
                                      </p:cBhvr>
                                      <p:rCtr x="-2279" y="0"/>
                                    </p:animMotion>
                                  </p:childTnLst>
                                </p:cTn>
                              </p:par>
                              <p:par>
                                <p:cTn id="36" presetID="10" presetClass="entr" presetSubtype="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1500"/>
                                        <p:tgtEl>
                                          <p:spTgt spid="21"/>
                                        </p:tgtEl>
                                      </p:cBhvr>
                                    </p:animEffect>
                                  </p:childTnLst>
                                </p:cTn>
                              </p:par>
                              <p:par>
                                <p:cTn id="39" presetID="35" presetClass="path" presetSubtype="0" decel="100000" fill="hold" grpId="1" nodeType="withEffect">
                                  <p:stCondLst>
                                    <p:cond delay="0"/>
                                  </p:stCondLst>
                                  <p:childTnLst>
                                    <p:animMotion origin="layout" path="M -4.79167E-6 3.33333E-6 L -0.04557 3.33333E-6 " pathEditMode="relative" rAng="0" ptsTypes="AA">
                                      <p:cBhvr>
                                        <p:cTn id="40" dur="1500" spd="-100000" fill="hold"/>
                                        <p:tgtEl>
                                          <p:spTgt spid="21"/>
                                        </p:tgtEl>
                                        <p:attrNameLst>
                                          <p:attrName>ppt_x</p:attrName>
                                          <p:attrName>ppt_y</p:attrName>
                                        </p:attrNameLst>
                                      </p:cBhvr>
                                      <p:rCtr x="-2279" y="0"/>
                                    </p:animMotion>
                                  </p:childTnLst>
                                </p:cTn>
                              </p:par>
                              <p:par>
                                <p:cTn id="41" presetID="10"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1500"/>
                                        <p:tgtEl>
                                          <p:spTgt spid="28"/>
                                        </p:tgtEl>
                                      </p:cBhvr>
                                    </p:animEffect>
                                  </p:childTnLst>
                                </p:cTn>
                              </p:par>
                              <p:par>
                                <p:cTn id="44" presetID="35" presetClass="path" presetSubtype="0" decel="100000" fill="hold" grpId="1" nodeType="withEffect">
                                  <p:stCondLst>
                                    <p:cond delay="0"/>
                                  </p:stCondLst>
                                  <p:childTnLst>
                                    <p:animMotion origin="layout" path="M -4.79167E-6 3.33333E-6 L -0.04557 3.33333E-6 " pathEditMode="relative" rAng="0" ptsTypes="AA">
                                      <p:cBhvr>
                                        <p:cTn id="45" dur="1500" spd="-100000" fill="hold"/>
                                        <p:tgtEl>
                                          <p:spTgt spid="28"/>
                                        </p:tgtEl>
                                        <p:attrNameLst>
                                          <p:attrName>ppt_x</p:attrName>
                                          <p:attrName>ppt_y</p:attrName>
                                        </p:attrNameLst>
                                      </p:cBhvr>
                                      <p:rCtr x="-2279" y="0"/>
                                    </p:animMotion>
                                  </p:childTnLst>
                                </p:cTn>
                              </p:par>
                              <p:par>
                                <p:cTn id="46" presetID="10" presetClass="entr" presetSubtype="0" fill="hold"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1500"/>
                                        <p:tgtEl>
                                          <p:spTgt spid="5"/>
                                        </p:tgtEl>
                                      </p:cBhvr>
                                    </p:animEffect>
                                  </p:childTnLst>
                                </p:cTn>
                              </p:par>
                              <p:par>
                                <p:cTn id="49" presetID="35" presetClass="path" presetSubtype="0" decel="100000" fill="hold" nodeType="withEffect">
                                  <p:stCondLst>
                                    <p:cond delay="0"/>
                                  </p:stCondLst>
                                  <p:childTnLst>
                                    <p:animMotion origin="layout" path="M 3.125E-6 1.85185E-6 L 0.03971 1.85185E-6 " pathEditMode="relative" rAng="0" ptsTypes="AA">
                                      <p:cBhvr>
                                        <p:cTn id="50" dur="1500" spd="-100000" fill="hold"/>
                                        <p:tgtEl>
                                          <p:spTgt spid="5"/>
                                        </p:tgtEl>
                                        <p:attrNameLst>
                                          <p:attrName>ppt_x</p:attrName>
                                          <p:attrName>ppt_y</p:attrName>
                                        </p:attrNameLst>
                                      </p:cBhvr>
                                      <p:rCtr x="1979" y="0"/>
                                    </p:animMotion>
                                  </p:childTnLst>
                                </p:cTn>
                              </p:par>
                              <p:par>
                                <p:cTn id="51" presetID="10" presetClass="entr" presetSubtype="0"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1500"/>
                                        <p:tgtEl>
                                          <p:spTgt spid="11"/>
                                        </p:tgtEl>
                                      </p:cBhvr>
                                    </p:animEffect>
                                  </p:childTnLst>
                                </p:cTn>
                              </p:par>
                              <p:par>
                                <p:cTn id="54" presetID="35" presetClass="path" presetSubtype="0" decel="100000" fill="hold" nodeType="withEffect">
                                  <p:stCondLst>
                                    <p:cond delay="0"/>
                                  </p:stCondLst>
                                  <p:childTnLst>
                                    <p:animMotion origin="layout" path="M 3.125E-6 1.85185E-6 L 0.03971 1.85185E-6 " pathEditMode="relative" rAng="0" ptsTypes="AA">
                                      <p:cBhvr>
                                        <p:cTn id="55" dur="1500" spd="-100000" fill="hold"/>
                                        <p:tgtEl>
                                          <p:spTgt spid="11"/>
                                        </p:tgtEl>
                                        <p:attrNameLst>
                                          <p:attrName>ppt_x</p:attrName>
                                          <p:attrName>ppt_y</p:attrName>
                                        </p:attrNameLst>
                                      </p:cBhvr>
                                      <p:rCtr x="1979" y="0"/>
                                    </p:animMotion>
                                  </p:childTnLst>
                                </p:cTn>
                              </p:par>
                              <p:par>
                                <p:cTn id="56" presetID="10" presetClass="entr" presetSubtype="0" fill="hold"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1500"/>
                                        <p:tgtEl>
                                          <p:spTgt spid="25"/>
                                        </p:tgtEl>
                                      </p:cBhvr>
                                    </p:animEffect>
                                  </p:childTnLst>
                                </p:cTn>
                              </p:par>
                              <p:par>
                                <p:cTn id="59" presetID="35" presetClass="path" presetSubtype="0" decel="100000" fill="hold" nodeType="withEffect">
                                  <p:stCondLst>
                                    <p:cond delay="0"/>
                                  </p:stCondLst>
                                  <p:childTnLst>
                                    <p:animMotion origin="layout" path="M 3.125E-6 1.85185E-6 L 0.03971 1.85185E-6 " pathEditMode="relative" rAng="0" ptsTypes="AA">
                                      <p:cBhvr>
                                        <p:cTn id="60" dur="1500" spd="-100000" fill="hold"/>
                                        <p:tgtEl>
                                          <p:spTgt spid="25"/>
                                        </p:tgtEl>
                                        <p:attrNameLst>
                                          <p:attrName>ppt_x</p:attrName>
                                          <p:attrName>ppt_y</p:attrName>
                                        </p:attrNameLst>
                                      </p:cBhvr>
                                      <p:rCtr x="1979" y="0"/>
                                    </p:animMotion>
                                  </p:childTnLst>
                                </p:cTn>
                              </p:par>
                              <p:par>
                                <p:cTn id="61" presetID="10" presetClass="entr" presetSubtype="0" fill="hold" nodeType="with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1500"/>
                                        <p:tgtEl>
                                          <p:spTgt spid="18"/>
                                        </p:tgtEl>
                                      </p:cBhvr>
                                    </p:animEffect>
                                  </p:childTnLst>
                                </p:cTn>
                              </p:par>
                              <p:par>
                                <p:cTn id="64" presetID="35" presetClass="path" presetSubtype="0" decel="100000" fill="hold" nodeType="withEffect">
                                  <p:stCondLst>
                                    <p:cond delay="0"/>
                                  </p:stCondLst>
                                  <p:childTnLst>
                                    <p:animMotion origin="layout" path="M 3.125E-6 1.85185E-6 L 0.03971 1.85185E-6 " pathEditMode="relative" rAng="0" ptsTypes="AA">
                                      <p:cBhvr>
                                        <p:cTn id="65" dur="1500" spd="-100000" fill="hold"/>
                                        <p:tgtEl>
                                          <p:spTgt spid="18"/>
                                        </p:tgtEl>
                                        <p:attrNameLst>
                                          <p:attrName>ppt_x</p:attrName>
                                          <p:attrName>ppt_y</p:attrName>
                                        </p:attrNameLst>
                                      </p:cBhvr>
                                      <p:rCtr x="197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 grpId="0" animBg="1"/>
      <p:bldP spid="14" grpId="0" animBg="1"/>
      <p:bldP spid="14" grpId="1" animBg="1"/>
      <p:bldP spid="15" grpId="0" animBg="1"/>
      <p:bldP spid="21" grpId="0" animBg="1"/>
      <p:bldP spid="21" grpId="1" animBg="1"/>
      <p:bldP spid="22" grpId="0" animBg="1"/>
      <p:bldP spid="28" grpId="0" animBg="1"/>
      <p:bldP spid="28" grpId="1" animBg="1"/>
      <p:bldP spid="2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xmlns:p14="http://schemas.microsoft.com/office/powerpoint/2010/main" xmlns="" id="{79D88DD8-444E-41AB-B4CB-EEFC33DB58D8}"/>
              </a:ext>
            </a:extLst>
          </p:cNvPr>
          <p:cNvGrpSpPr/>
          <p:nvPr/>
        </p:nvGrpSpPr>
        <p:grpSpPr>
          <a:xfrm>
            <a:off x="4481969" y="1989139"/>
            <a:ext cx="3253462" cy="3921296"/>
            <a:chOff x="4323888" y="1796429"/>
            <a:chExt cx="3552165" cy="4281315"/>
          </a:xfrm>
        </p:grpSpPr>
        <p:sp>
          <p:nvSpPr>
            <p:cNvPr id="3" name="六边形 2">
              <a:extLst>
                <a:ext uri="{FF2B5EF4-FFF2-40B4-BE49-F238E27FC236}">
                  <a16:creationId xmlns:a16="http://schemas.microsoft.com/office/drawing/2014/main" xmlns:p14="http://schemas.microsoft.com/office/powerpoint/2010/main" xmlns="" id="{BCDCEA3F-A3C7-4F5D-9D0D-1475CF14559D}"/>
                </a:ext>
              </a:extLst>
            </p:cNvPr>
            <p:cNvSpPr/>
            <p:nvPr/>
          </p:nvSpPr>
          <p:spPr>
            <a:xfrm>
              <a:off x="5162550" y="2911640"/>
              <a:ext cx="1866900" cy="1609396"/>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xmlns:p14="http://schemas.microsoft.com/office/powerpoint/2010/main" xmlns="" id="{57DFCC70-0547-4441-895A-40BB95272FC5}"/>
                </a:ext>
              </a:extLst>
            </p:cNvPr>
            <p:cNvSpPr/>
            <p:nvPr/>
          </p:nvSpPr>
          <p:spPr>
            <a:xfrm rot="10800000">
              <a:off x="4617569" y="4741784"/>
              <a:ext cx="1991177" cy="887578"/>
            </a:xfrm>
            <a:custGeom>
              <a:avLst/>
              <a:gdLst>
                <a:gd name="connsiteX0" fmla="*/ 502215 w 1991177"/>
                <a:gd name="connsiteY0" fmla="*/ 0 h 887578"/>
                <a:gd name="connsiteX1" fmla="*/ 1990242 w 1991177"/>
                <a:gd name="connsiteY1" fmla="*/ 885636 h 887578"/>
                <a:gd name="connsiteX2" fmla="*/ 1991177 w 1991177"/>
                <a:gd name="connsiteY2" fmla="*/ 887578 h 887578"/>
                <a:gd name="connsiteX3" fmla="*/ 0 w 1991177"/>
                <a:gd name="connsiteY3" fmla="*/ 887578 h 887578"/>
                <a:gd name="connsiteX4" fmla="*/ 442276 w 1991177"/>
                <a:gd name="connsiteY4" fmla="*/ 3027 h 887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77" h="887578">
                  <a:moveTo>
                    <a:pt x="502215" y="0"/>
                  </a:moveTo>
                  <a:cubicBezTo>
                    <a:pt x="1144765" y="0"/>
                    <a:pt x="1703673" y="358111"/>
                    <a:pt x="1990242" y="885636"/>
                  </a:cubicBezTo>
                  <a:lnTo>
                    <a:pt x="1991177" y="887578"/>
                  </a:lnTo>
                  <a:lnTo>
                    <a:pt x="0" y="887578"/>
                  </a:lnTo>
                  <a:lnTo>
                    <a:pt x="442276" y="3027"/>
                  </a:lnTo>
                  <a:close/>
                </a:path>
              </a:pathLst>
            </a:custGeom>
            <a:gradFill>
              <a:gsLst>
                <a:gs pos="0">
                  <a:srgbClr val="1B75D5"/>
                </a:gs>
                <a:gs pos="100000">
                  <a:srgbClr val="368AE6"/>
                </a:gs>
              </a:gsLst>
              <a:lin ang="18900000" scaled="1"/>
            </a:gra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sp>
          <p:nvSpPr>
            <p:cNvPr id="27" name="任意多边形: 形状 26">
              <a:extLst>
                <a:ext uri="{FF2B5EF4-FFF2-40B4-BE49-F238E27FC236}">
                  <a16:creationId xmlns:a16="http://schemas.microsoft.com/office/drawing/2014/main" xmlns:p14="http://schemas.microsoft.com/office/powerpoint/2010/main" xmlns="" id="{117F46F4-BBDA-4587-9A61-405CBDAA6A12}"/>
                </a:ext>
              </a:extLst>
            </p:cNvPr>
            <p:cNvSpPr/>
            <p:nvPr/>
          </p:nvSpPr>
          <p:spPr>
            <a:xfrm rot="14610161">
              <a:off x="3772088" y="3610063"/>
              <a:ext cx="1991177" cy="887578"/>
            </a:xfrm>
            <a:custGeom>
              <a:avLst/>
              <a:gdLst>
                <a:gd name="connsiteX0" fmla="*/ 502215 w 1991177"/>
                <a:gd name="connsiteY0" fmla="*/ 0 h 887578"/>
                <a:gd name="connsiteX1" fmla="*/ 1990242 w 1991177"/>
                <a:gd name="connsiteY1" fmla="*/ 885636 h 887578"/>
                <a:gd name="connsiteX2" fmla="*/ 1991177 w 1991177"/>
                <a:gd name="connsiteY2" fmla="*/ 887578 h 887578"/>
                <a:gd name="connsiteX3" fmla="*/ 0 w 1991177"/>
                <a:gd name="connsiteY3" fmla="*/ 887578 h 887578"/>
                <a:gd name="connsiteX4" fmla="*/ 442276 w 1991177"/>
                <a:gd name="connsiteY4" fmla="*/ 3027 h 887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77" h="887578">
                  <a:moveTo>
                    <a:pt x="502215" y="0"/>
                  </a:moveTo>
                  <a:cubicBezTo>
                    <a:pt x="1144765" y="0"/>
                    <a:pt x="1703673" y="358111"/>
                    <a:pt x="1990242" y="885636"/>
                  </a:cubicBezTo>
                  <a:lnTo>
                    <a:pt x="1991177" y="887578"/>
                  </a:lnTo>
                  <a:lnTo>
                    <a:pt x="0" y="887578"/>
                  </a:lnTo>
                  <a:lnTo>
                    <a:pt x="442276" y="3027"/>
                  </a:lnTo>
                  <a:close/>
                </a:path>
              </a:pathLst>
            </a:custGeom>
            <a:gradFill flip="none" rotWithShape="1">
              <a:gsLst>
                <a:gs pos="0">
                  <a:srgbClr val="FF5353">
                    <a:lumMod val="75000"/>
                  </a:srgbClr>
                </a:gs>
                <a:gs pos="100000">
                  <a:srgbClr val="FF5353"/>
                </a:gs>
              </a:gsLst>
              <a:lin ang="18900000" scaled="1"/>
              <a:tileRect/>
            </a:gra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sp>
          <p:nvSpPr>
            <p:cNvPr id="21" name="任意多边形: 形状 20">
              <a:extLst>
                <a:ext uri="{FF2B5EF4-FFF2-40B4-BE49-F238E27FC236}">
                  <a16:creationId xmlns:a16="http://schemas.microsoft.com/office/drawing/2014/main" xmlns:p14="http://schemas.microsoft.com/office/powerpoint/2010/main" xmlns="" id="{30A37BEB-8A76-45B1-B553-5081600504F8}"/>
                </a:ext>
              </a:extLst>
            </p:cNvPr>
            <p:cNvSpPr/>
            <p:nvPr/>
          </p:nvSpPr>
          <p:spPr>
            <a:xfrm>
              <a:off x="5591194" y="2244812"/>
              <a:ext cx="1991177" cy="887578"/>
            </a:xfrm>
            <a:custGeom>
              <a:avLst/>
              <a:gdLst>
                <a:gd name="connsiteX0" fmla="*/ 502215 w 1991177"/>
                <a:gd name="connsiteY0" fmla="*/ 0 h 887578"/>
                <a:gd name="connsiteX1" fmla="*/ 1990242 w 1991177"/>
                <a:gd name="connsiteY1" fmla="*/ 885636 h 887578"/>
                <a:gd name="connsiteX2" fmla="*/ 1991177 w 1991177"/>
                <a:gd name="connsiteY2" fmla="*/ 887578 h 887578"/>
                <a:gd name="connsiteX3" fmla="*/ 0 w 1991177"/>
                <a:gd name="connsiteY3" fmla="*/ 887578 h 887578"/>
                <a:gd name="connsiteX4" fmla="*/ 442276 w 1991177"/>
                <a:gd name="connsiteY4" fmla="*/ 3027 h 887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77" h="887578">
                  <a:moveTo>
                    <a:pt x="502215" y="0"/>
                  </a:moveTo>
                  <a:cubicBezTo>
                    <a:pt x="1144765" y="0"/>
                    <a:pt x="1703673" y="358111"/>
                    <a:pt x="1990242" y="885636"/>
                  </a:cubicBezTo>
                  <a:lnTo>
                    <a:pt x="1991177" y="887578"/>
                  </a:lnTo>
                  <a:lnTo>
                    <a:pt x="0" y="887578"/>
                  </a:lnTo>
                  <a:lnTo>
                    <a:pt x="442276" y="3027"/>
                  </a:lnTo>
                  <a:close/>
                </a:path>
              </a:pathLst>
            </a:custGeom>
            <a:gradFill flip="none" rotWithShape="1">
              <a:gsLst>
                <a:gs pos="0">
                  <a:srgbClr val="FF5353">
                    <a:lumMod val="75000"/>
                  </a:srgbClr>
                </a:gs>
                <a:gs pos="100000">
                  <a:srgbClr val="FF5353"/>
                </a:gs>
              </a:gsLst>
              <a:lin ang="18900000" scaled="1"/>
              <a:tileRect/>
            </a:gra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sp>
          <p:nvSpPr>
            <p:cNvPr id="22" name="任意多边形: 形状 21">
              <a:extLst>
                <a:ext uri="{FF2B5EF4-FFF2-40B4-BE49-F238E27FC236}">
                  <a16:creationId xmlns:a16="http://schemas.microsoft.com/office/drawing/2014/main" xmlns:p14="http://schemas.microsoft.com/office/powerpoint/2010/main" xmlns="" id="{B3B78F5A-A13E-4563-A485-F1D6A93265F4}"/>
                </a:ext>
              </a:extLst>
            </p:cNvPr>
            <p:cNvSpPr/>
            <p:nvPr/>
          </p:nvSpPr>
          <p:spPr>
            <a:xfrm rot="3810161">
              <a:off x="6436675" y="3376533"/>
              <a:ext cx="1991177" cy="887578"/>
            </a:xfrm>
            <a:custGeom>
              <a:avLst/>
              <a:gdLst>
                <a:gd name="connsiteX0" fmla="*/ 502215 w 1991177"/>
                <a:gd name="connsiteY0" fmla="*/ 0 h 887578"/>
                <a:gd name="connsiteX1" fmla="*/ 1990242 w 1991177"/>
                <a:gd name="connsiteY1" fmla="*/ 885636 h 887578"/>
                <a:gd name="connsiteX2" fmla="*/ 1991177 w 1991177"/>
                <a:gd name="connsiteY2" fmla="*/ 887578 h 887578"/>
                <a:gd name="connsiteX3" fmla="*/ 0 w 1991177"/>
                <a:gd name="connsiteY3" fmla="*/ 887578 h 887578"/>
                <a:gd name="connsiteX4" fmla="*/ 442276 w 1991177"/>
                <a:gd name="connsiteY4" fmla="*/ 3027 h 887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77" h="887578">
                  <a:moveTo>
                    <a:pt x="502215" y="0"/>
                  </a:moveTo>
                  <a:cubicBezTo>
                    <a:pt x="1144765" y="0"/>
                    <a:pt x="1703673" y="358111"/>
                    <a:pt x="1990242" y="885636"/>
                  </a:cubicBezTo>
                  <a:lnTo>
                    <a:pt x="1991177" y="887578"/>
                  </a:lnTo>
                  <a:lnTo>
                    <a:pt x="0" y="887578"/>
                  </a:lnTo>
                  <a:lnTo>
                    <a:pt x="442276" y="3027"/>
                  </a:lnTo>
                  <a:close/>
                </a:path>
              </a:pathLst>
            </a:custGeom>
            <a:gradFill>
              <a:gsLst>
                <a:gs pos="0">
                  <a:srgbClr val="1B75D5"/>
                </a:gs>
                <a:gs pos="100000">
                  <a:srgbClr val="368AE6"/>
                </a:gs>
              </a:gsLst>
              <a:lin ang="18900000" scaled="1"/>
            </a:gra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sp>
          <p:nvSpPr>
            <p:cNvPr id="23" name="任意多边形: 形状 22">
              <a:extLst>
                <a:ext uri="{FF2B5EF4-FFF2-40B4-BE49-F238E27FC236}">
                  <a16:creationId xmlns:a16="http://schemas.microsoft.com/office/drawing/2014/main" xmlns:p14="http://schemas.microsoft.com/office/powerpoint/2010/main" xmlns="" id="{249058C6-382D-4E0B-9758-FCD5167D4439}"/>
                </a:ext>
              </a:extLst>
            </p:cNvPr>
            <p:cNvSpPr/>
            <p:nvPr/>
          </p:nvSpPr>
          <p:spPr>
            <a:xfrm rot="7620028">
              <a:off x="5804047" y="4638367"/>
              <a:ext cx="1991177" cy="887578"/>
            </a:xfrm>
            <a:custGeom>
              <a:avLst/>
              <a:gdLst>
                <a:gd name="connsiteX0" fmla="*/ 502215 w 1991177"/>
                <a:gd name="connsiteY0" fmla="*/ 0 h 887578"/>
                <a:gd name="connsiteX1" fmla="*/ 1990242 w 1991177"/>
                <a:gd name="connsiteY1" fmla="*/ 885636 h 887578"/>
                <a:gd name="connsiteX2" fmla="*/ 1991177 w 1991177"/>
                <a:gd name="connsiteY2" fmla="*/ 887578 h 887578"/>
                <a:gd name="connsiteX3" fmla="*/ 0 w 1991177"/>
                <a:gd name="connsiteY3" fmla="*/ 887578 h 887578"/>
                <a:gd name="connsiteX4" fmla="*/ 442276 w 1991177"/>
                <a:gd name="connsiteY4" fmla="*/ 3027 h 887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77" h="887578">
                  <a:moveTo>
                    <a:pt x="502215" y="0"/>
                  </a:moveTo>
                  <a:cubicBezTo>
                    <a:pt x="1144765" y="0"/>
                    <a:pt x="1703673" y="358111"/>
                    <a:pt x="1990242" y="885636"/>
                  </a:cubicBezTo>
                  <a:lnTo>
                    <a:pt x="1991177" y="887578"/>
                  </a:lnTo>
                  <a:lnTo>
                    <a:pt x="0" y="887578"/>
                  </a:lnTo>
                  <a:lnTo>
                    <a:pt x="442276" y="3027"/>
                  </a:lnTo>
                  <a:close/>
                </a:path>
              </a:pathLst>
            </a:custGeom>
            <a:gradFill flip="none" rotWithShape="1">
              <a:gsLst>
                <a:gs pos="0">
                  <a:srgbClr val="FF5353">
                    <a:lumMod val="75000"/>
                  </a:srgbClr>
                </a:gs>
                <a:gs pos="100000">
                  <a:srgbClr val="FF5353"/>
                </a:gs>
              </a:gsLst>
              <a:lin ang="18900000" scaled="1"/>
              <a:tileRect/>
            </a:gra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sp>
          <p:nvSpPr>
            <p:cNvPr id="28" name="任意多边形: 形状 27">
              <a:extLst>
                <a:ext uri="{FF2B5EF4-FFF2-40B4-BE49-F238E27FC236}">
                  <a16:creationId xmlns:a16="http://schemas.microsoft.com/office/drawing/2014/main" xmlns:p14="http://schemas.microsoft.com/office/powerpoint/2010/main" xmlns="" id="{BC69E974-E0B8-4AFA-B00D-7BBB41F53294}"/>
                </a:ext>
              </a:extLst>
            </p:cNvPr>
            <p:cNvSpPr/>
            <p:nvPr/>
          </p:nvSpPr>
          <p:spPr>
            <a:xfrm rot="18420028">
              <a:off x="4404716" y="2348229"/>
              <a:ext cx="1991177" cy="887578"/>
            </a:xfrm>
            <a:custGeom>
              <a:avLst/>
              <a:gdLst>
                <a:gd name="connsiteX0" fmla="*/ 502215 w 1991177"/>
                <a:gd name="connsiteY0" fmla="*/ 0 h 887578"/>
                <a:gd name="connsiteX1" fmla="*/ 1990242 w 1991177"/>
                <a:gd name="connsiteY1" fmla="*/ 885636 h 887578"/>
                <a:gd name="connsiteX2" fmla="*/ 1991177 w 1991177"/>
                <a:gd name="connsiteY2" fmla="*/ 887578 h 887578"/>
                <a:gd name="connsiteX3" fmla="*/ 0 w 1991177"/>
                <a:gd name="connsiteY3" fmla="*/ 887578 h 887578"/>
                <a:gd name="connsiteX4" fmla="*/ 442276 w 1991177"/>
                <a:gd name="connsiteY4" fmla="*/ 3027 h 887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77" h="887578">
                  <a:moveTo>
                    <a:pt x="502215" y="0"/>
                  </a:moveTo>
                  <a:cubicBezTo>
                    <a:pt x="1144765" y="0"/>
                    <a:pt x="1703673" y="358111"/>
                    <a:pt x="1990242" y="885636"/>
                  </a:cubicBezTo>
                  <a:lnTo>
                    <a:pt x="1991177" y="887578"/>
                  </a:lnTo>
                  <a:lnTo>
                    <a:pt x="0" y="887578"/>
                  </a:lnTo>
                  <a:lnTo>
                    <a:pt x="442276" y="3027"/>
                  </a:lnTo>
                  <a:close/>
                </a:path>
              </a:pathLst>
            </a:custGeom>
            <a:gradFill>
              <a:gsLst>
                <a:gs pos="0">
                  <a:srgbClr val="1B75D5"/>
                </a:gs>
                <a:gs pos="100000">
                  <a:srgbClr val="368AE6"/>
                </a:gs>
              </a:gsLst>
              <a:lin ang="18900000" scaled="1"/>
            </a:gra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grpSp>
      <p:grpSp>
        <p:nvGrpSpPr>
          <p:cNvPr id="31" name="组合 30">
            <a:extLst>
              <a:ext uri="{FF2B5EF4-FFF2-40B4-BE49-F238E27FC236}">
                <a16:creationId xmlns:a16="http://schemas.microsoft.com/office/drawing/2014/main" xmlns:p14="http://schemas.microsoft.com/office/powerpoint/2010/main" xmlns="" id="{CFFC56E3-366C-49ED-8164-E5157B79FE30}"/>
              </a:ext>
            </a:extLst>
          </p:cNvPr>
          <p:cNvGrpSpPr/>
          <p:nvPr/>
        </p:nvGrpSpPr>
        <p:grpSpPr>
          <a:xfrm>
            <a:off x="8015414" y="2544045"/>
            <a:ext cx="2973832" cy="886098"/>
            <a:chOff x="7576977" y="2947217"/>
            <a:chExt cx="3340990" cy="886098"/>
          </a:xfrm>
        </p:grpSpPr>
        <p:sp>
          <p:nvSpPr>
            <p:cNvPr id="32" name="矩形 31">
              <a:extLst>
                <a:ext uri="{FF2B5EF4-FFF2-40B4-BE49-F238E27FC236}">
                  <a16:creationId xmlns:a16="http://schemas.microsoft.com/office/drawing/2014/main" xmlns:p14="http://schemas.microsoft.com/office/powerpoint/2010/main" xmlns="" id="{573E90D9-E803-47BA-85D4-1F58A57F2AC5}"/>
                </a:ext>
              </a:extLst>
            </p:cNvPr>
            <p:cNvSpPr/>
            <p:nvPr/>
          </p:nvSpPr>
          <p:spPr bwMode="auto">
            <a:xfrm>
              <a:off x="7576977" y="3322726"/>
              <a:ext cx="3340990" cy="510589"/>
            </a:xfrm>
            <a:prstGeom prst="rect">
              <a:avLst/>
            </a:prstGeom>
          </p:spPr>
          <p:txBody>
            <a:bodyPr wrap="square">
              <a:spAutoFit/>
              <a:scene3d>
                <a:camera prst="orthographicFront"/>
                <a:lightRig rig="threePt" dir="t"/>
              </a:scene3d>
              <a:sp3d contourW="12700"/>
            </a:bodyPr>
            <a:lstStyle/>
            <a:p>
              <a:pPr>
                <a:lnSpc>
                  <a:spcPct val="130000"/>
                </a:lnSpc>
                <a:defRPr/>
              </a:pPr>
              <a:r>
                <a:rPr lang="zh-CN" altLang="en-US" sz="1050" dirty="0">
                  <a:solidFill>
                    <a:schemeClr val="bg1">
                      <a:lumMod val="50000"/>
                    </a:schemeClr>
                  </a:solidFill>
                  <a:latin typeface="Century Gothic" panose="020B0502020202020204" pitchFamily="34" charset="0"/>
                  <a:ea typeface="+mj-ea"/>
                </a:rPr>
                <a:t>设计源于生活，生活因设计而改变，在生活中追求艺术之美的存在生活因设计而改变</a:t>
              </a:r>
            </a:p>
          </p:txBody>
        </p:sp>
        <p:sp>
          <p:nvSpPr>
            <p:cNvPr id="33" name="PA-文本框 8">
              <a:extLst>
                <a:ext uri="{FF2B5EF4-FFF2-40B4-BE49-F238E27FC236}">
                  <a16:creationId xmlns:a16="http://schemas.microsoft.com/office/drawing/2014/main" xmlns:p14="http://schemas.microsoft.com/office/powerpoint/2010/main" xmlns="" id="{810C1C77-81A6-40C1-873B-C8DDB8739A5D}"/>
                </a:ext>
              </a:extLst>
            </p:cNvPr>
            <p:cNvSpPr txBox="1"/>
            <p:nvPr>
              <p:custDataLst>
                <p:tags r:id="rId6"/>
              </p:custDataLst>
            </p:nvPr>
          </p:nvSpPr>
          <p:spPr>
            <a:xfrm>
              <a:off x="7576978" y="2947217"/>
              <a:ext cx="1210588" cy="400110"/>
            </a:xfrm>
            <a:prstGeom prst="rect">
              <a:avLst/>
            </a:prstGeom>
            <a:noFill/>
          </p:spPr>
          <p:txBody>
            <a:bodyPr wrap="none" rtlCol="0">
              <a:spAutoFit/>
              <a:scene3d>
                <a:camera prst="orthographicFront"/>
                <a:lightRig rig="threePt" dir="t"/>
              </a:scene3d>
              <a:sp3d contourW="12700"/>
            </a:bodyPr>
            <a:lstStyle/>
            <a:p>
              <a:r>
                <a:rPr lang="zh-CN" altLang="en-US" sz="2000" dirty="0">
                  <a:latin typeface="微软雅黑" panose="020B0503020204020204" pitchFamily="34" charset="-122"/>
                  <a:ea typeface="微软雅黑" panose="020B0503020204020204" pitchFamily="34" charset="-122"/>
                </a:rPr>
                <a:t>标题添加</a:t>
              </a:r>
            </a:p>
          </p:txBody>
        </p:sp>
      </p:grpSp>
      <p:grpSp>
        <p:nvGrpSpPr>
          <p:cNvPr id="34" name="组合 33">
            <a:extLst>
              <a:ext uri="{FF2B5EF4-FFF2-40B4-BE49-F238E27FC236}">
                <a16:creationId xmlns:a16="http://schemas.microsoft.com/office/drawing/2014/main" xmlns:p14="http://schemas.microsoft.com/office/powerpoint/2010/main" xmlns="" id="{4346197C-5C5C-4DEB-8902-338DE75161DF}"/>
              </a:ext>
            </a:extLst>
          </p:cNvPr>
          <p:cNvGrpSpPr/>
          <p:nvPr/>
        </p:nvGrpSpPr>
        <p:grpSpPr>
          <a:xfrm>
            <a:off x="8015414" y="4835060"/>
            <a:ext cx="2973832" cy="886098"/>
            <a:chOff x="7576977" y="2947217"/>
            <a:chExt cx="3340990" cy="886098"/>
          </a:xfrm>
        </p:grpSpPr>
        <p:sp>
          <p:nvSpPr>
            <p:cNvPr id="35" name="矩形 34">
              <a:extLst>
                <a:ext uri="{FF2B5EF4-FFF2-40B4-BE49-F238E27FC236}">
                  <a16:creationId xmlns:a16="http://schemas.microsoft.com/office/drawing/2014/main" xmlns:p14="http://schemas.microsoft.com/office/powerpoint/2010/main" xmlns="" id="{AD749B85-7B34-4AB8-ACBD-F84CFA6BD69C}"/>
                </a:ext>
              </a:extLst>
            </p:cNvPr>
            <p:cNvSpPr/>
            <p:nvPr/>
          </p:nvSpPr>
          <p:spPr bwMode="auto">
            <a:xfrm>
              <a:off x="7576977" y="3322726"/>
              <a:ext cx="3340990" cy="510589"/>
            </a:xfrm>
            <a:prstGeom prst="rect">
              <a:avLst/>
            </a:prstGeom>
          </p:spPr>
          <p:txBody>
            <a:bodyPr wrap="square">
              <a:spAutoFit/>
              <a:scene3d>
                <a:camera prst="orthographicFront"/>
                <a:lightRig rig="threePt" dir="t"/>
              </a:scene3d>
              <a:sp3d contourW="12700"/>
            </a:bodyPr>
            <a:lstStyle/>
            <a:p>
              <a:pPr>
                <a:lnSpc>
                  <a:spcPct val="130000"/>
                </a:lnSpc>
                <a:defRPr/>
              </a:pPr>
              <a:r>
                <a:rPr lang="zh-CN" altLang="en-US" sz="1050" dirty="0">
                  <a:solidFill>
                    <a:schemeClr val="bg1">
                      <a:lumMod val="50000"/>
                    </a:schemeClr>
                  </a:solidFill>
                  <a:latin typeface="Century Gothic" panose="020B0502020202020204" pitchFamily="34" charset="0"/>
                  <a:ea typeface="+mj-ea"/>
                </a:rPr>
                <a:t>设计源于生活，生活因设计而改变，在生活中追求艺术之美的存在生活因设计而改变</a:t>
              </a:r>
            </a:p>
          </p:txBody>
        </p:sp>
        <p:sp>
          <p:nvSpPr>
            <p:cNvPr id="36" name="PA-文本框 8">
              <a:extLst>
                <a:ext uri="{FF2B5EF4-FFF2-40B4-BE49-F238E27FC236}">
                  <a16:creationId xmlns:a16="http://schemas.microsoft.com/office/drawing/2014/main" xmlns:p14="http://schemas.microsoft.com/office/powerpoint/2010/main" xmlns="" id="{4C9B1AFF-AA6E-4C31-A52A-908D3EC481A1}"/>
                </a:ext>
              </a:extLst>
            </p:cNvPr>
            <p:cNvSpPr txBox="1"/>
            <p:nvPr>
              <p:custDataLst>
                <p:tags r:id="rId5"/>
              </p:custDataLst>
            </p:nvPr>
          </p:nvSpPr>
          <p:spPr>
            <a:xfrm>
              <a:off x="7576978" y="2947217"/>
              <a:ext cx="1210588" cy="400110"/>
            </a:xfrm>
            <a:prstGeom prst="rect">
              <a:avLst/>
            </a:prstGeom>
            <a:noFill/>
          </p:spPr>
          <p:txBody>
            <a:bodyPr wrap="none" rtlCol="0">
              <a:spAutoFit/>
              <a:scene3d>
                <a:camera prst="orthographicFront"/>
                <a:lightRig rig="threePt" dir="t"/>
              </a:scene3d>
              <a:sp3d contourW="12700"/>
            </a:bodyPr>
            <a:lstStyle/>
            <a:p>
              <a:r>
                <a:rPr lang="zh-CN" altLang="en-US" sz="2000" dirty="0">
                  <a:latin typeface="微软雅黑" panose="020B0503020204020204" pitchFamily="34" charset="-122"/>
                  <a:ea typeface="微软雅黑" panose="020B0503020204020204" pitchFamily="34" charset="-122"/>
                </a:rPr>
                <a:t>标题添加</a:t>
              </a:r>
            </a:p>
          </p:txBody>
        </p:sp>
      </p:grpSp>
      <p:grpSp>
        <p:nvGrpSpPr>
          <p:cNvPr id="37" name="组合 36">
            <a:extLst>
              <a:ext uri="{FF2B5EF4-FFF2-40B4-BE49-F238E27FC236}">
                <a16:creationId xmlns:a16="http://schemas.microsoft.com/office/drawing/2014/main" xmlns:p14="http://schemas.microsoft.com/office/powerpoint/2010/main" xmlns="" id="{D69475D8-9E95-48EF-A62E-A149B63A2604}"/>
              </a:ext>
            </a:extLst>
          </p:cNvPr>
          <p:cNvGrpSpPr/>
          <p:nvPr/>
        </p:nvGrpSpPr>
        <p:grpSpPr>
          <a:xfrm>
            <a:off x="1244602" y="2544045"/>
            <a:ext cx="2973832" cy="886098"/>
            <a:chOff x="7576977" y="2947217"/>
            <a:chExt cx="3340990" cy="886098"/>
          </a:xfrm>
        </p:grpSpPr>
        <p:sp>
          <p:nvSpPr>
            <p:cNvPr id="38" name="矩形 37">
              <a:extLst>
                <a:ext uri="{FF2B5EF4-FFF2-40B4-BE49-F238E27FC236}">
                  <a16:creationId xmlns:a16="http://schemas.microsoft.com/office/drawing/2014/main" xmlns:p14="http://schemas.microsoft.com/office/powerpoint/2010/main" xmlns="" id="{C5B7611E-FA73-496E-9E75-53A4CF36BEF3}"/>
                </a:ext>
              </a:extLst>
            </p:cNvPr>
            <p:cNvSpPr/>
            <p:nvPr/>
          </p:nvSpPr>
          <p:spPr bwMode="auto">
            <a:xfrm>
              <a:off x="7576977" y="3322726"/>
              <a:ext cx="3340990" cy="510589"/>
            </a:xfrm>
            <a:prstGeom prst="rect">
              <a:avLst/>
            </a:prstGeom>
          </p:spPr>
          <p:txBody>
            <a:bodyPr wrap="square">
              <a:spAutoFit/>
              <a:scene3d>
                <a:camera prst="orthographicFront"/>
                <a:lightRig rig="threePt" dir="t"/>
              </a:scene3d>
              <a:sp3d contourW="12700"/>
            </a:bodyPr>
            <a:lstStyle/>
            <a:p>
              <a:pPr algn="r">
                <a:lnSpc>
                  <a:spcPct val="130000"/>
                </a:lnSpc>
                <a:defRPr/>
              </a:pPr>
              <a:r>
                <a:rPr lang="zh-CN" altLang="en-US" sz="1050" dirty="0">
                  <a:solidFill>
                    <a:schemeClr val="bg1">
                      <a:lumMod val="50000"/>
                    </a:schemeClr>
                  </a:solidFill>
                  <a:latin typeface="Century Gothic" panose="020B0502020202020204" pitchFamily="34" charset="0"/>
                  <a:ea typeface="+mj-ea"/>
                </a:rPr>
                <a:t>设计源于生活，生活因设计而改变，在生活中追求艺术之美的存在生活因设计而改变</a:t>
              </a:r>
            </a:p>
          </p:txBody>
        </p:sp>
        <p:sp>
          <p:nvSpPr>
            <p:cNvPr id="39" name="PA-文本框 8">
              <a:extLst>
                <a:ext uri="{FF2B5EF4-FFF2-40B4-BE49-F238E27FC236}">
                  <a16:creationId xmlns:a16="http://schemas.microsoft.com/office/drawing/2014/main" xmlns:p14="http://schemas.microsoft.com/office/powerpoint/2010/main" xmlns="" id="{89610135-D4DB-455E-84CC-D65A31BA4BD7}"/>
                </a:ext>
              </a:extLst>
            </p:cNvPr>
            <p:cNvSpPr txBox="1"/>
            <p:nvPr>
              <p:custDataLst>
                <p:tags r:id="rId4"/>
              </p:custDataLst>
            </p:nvPr>
          </p:nvSpPr>
          <p:spPr>
            <a:xfrm>
              <a:off x="9707379" y="2947217"/>
              <a:ext cx="1210588" cy="400110"/>
            </a:xfrm>
            <a:prstGeom prst="rect">
              <a:avLst/>
            </a:prstGeom>
            <a:noFill/>
          </p:spPr>
          <p:txBody>
            <a:bodyPr wrap="none" rtlCol="0">
              <a:spAutoFit/>
              <a:scene3d>
                <a:camera prst="orthographicFront"/>
                <a:lightRig rig="threePt" dir="t"/>
              </a:scene3d>
              <a:sp3d contourW="12700"/>
            </a:bodyPr>
            <a:lstStyle/>
            <a:p>
              <a:pPr algn="r"/>
              <a:r>
                <a:rPr lang="zh-CN" altLang="en-US" sz="2000" dirty="0">
                  <a:latin typeface="微软雅黑" panose="020B0503020204020204" pitchFamily="34" charset="-122"/>
                  <a:ea typeface="微软雅黑" panose="020B0503020204020204" pitchFamily="34" charset="-122"/>
                </a:rPr>
                <a:t>标题添加</a:t>
              </a:r>
            </a:p>
          </p:txBody>
        </p:sp>
      </p:grpSp>
      <p:grpSp>
        <p:nvGrpSpPr>
          <p:cNvPr id="40" name="组合 39">
            <a:extLst>
              <a:ext uri="{FF2B5EF4-FFF2-40B4-BE49-F238E27FC236}">
                <a16:creationId xmlns:a16="http://schemas.microsoft.com/office/drawing/2014/main" xmlns:p14="http://schemas.microsoft.com/office/powerpoint/2010/main" xmlns="" id="{EF507708-673B-4B62-BB30-957974FA97D4}"/>
              </a:ext>
            </a:extLst>
          </p:cNvPr>
          <p:cNvGrpSpPr/>
          <p:nvPr/>
        </p:nvGrpSpPr>
        <p:grpSpPr>
          <a:xfrm>
            <a:off x="1244602" y="4835060"/>
            <a:ext cx="2973832" cy="886098"/>
            <a:chOff x="7576977" y="2947217"/>
            <a:chExt cx="3340990" cy="886098"/>
          </a:xfrm>
        </p:grpSpPr>
        <p:sp>
          <p:nvSpPr>
            <p:cNvPr id="41" name="矩形 40">
              <a:extLst>
                <a:ext uri="{FF2B5EF4-FFF2-40B4-BE49-F238E27FC236}">
                  <a16:creationId xmlns:a16="http://schemas.microsoft.com/office/drawing/2014/main" xmlns:p14="http://schemas.microsoft.com/office/powerpoint/2010/main" xmlns="" id="{5CCC039A-D7E1-4547-87BB-909679DB2DA1}"/>
                </a:ext>
              </a:extLst>
            </p:cNvPr>
            <p:cNvSpPr/>
            <p:nvPr/>
          </p:nvSpPr>
          <p:spPr bwMode="auto">
            <a:xfrm>
              <a:off x="7576977" y="3322726"/>
              <a:ext cx="3340990" cy="510589"/>
            </a:xfrm>
            <a:prstGeom prst="rect">
              <a:avLst/>
            </a:prstGeom>
          </p:spPr>
          <p:txBody>
            <a:bodyPr wrap="square">
              <a:spAutoFit/>
              <a:scene3d>
                <a:camera prst="orthographicFront"/>
                <a:lightRig rig="threePt" dir="t"/>
              </a:scene3d>
              <a:sp3d contourW="12700"/>
            </a:bodyPr>
            <a:lstStyle/>
            <a:p>
              <a:pPr algn="r">
                <a:lnSpc>
                  <a:spcPct val="130000"/>
                </a:lnSpc>
                <a:defRPr/>
              </a:pPr>
              <a:r>
                <a:rPr lang="zh-CN" altLang="en-US" sz="1050" dirty="0">
                  <a:solidFill>
                    <a:schemeClr val="bg1">
                      <a:lumMod val="50000"/>
                    </a:schemeClr>
                  </a:solidFill>
                  <a:latin typeface="Century Gothic" panose="020B0502020202020204" pitchFamily="34" charset="0"/>
                  <a:ea typeface="+mj-ea"/>
                </a:rPr>
                <a:t>设计源于生活，生活因设计而改变，在生活中追求艺术之美的存在生活因设计而改变</a:t>
              </a:r>
            </a:p>
          </p:txBody>
        </p:sp>
        <p:sp>
          <p:nvSpPr>
            <p:cNvPr id="42" name="PA-文本框 8">
              <a:extLst>
                <a:ext uri="{FF2B5EF4-FFF2-40B4-BE49-F238E27FC236}">
                  <a16:creationId xmlns:a16="http://schemas.microsoft.com/office/drawing/2014/main" xmlns:p14="http://schemas.microsoft.com/office/powerpoint/2010/main" xmlns="" id="{364C15C8-256E-4B9B-94D4-DB2D7C9930A0}"/>
                </a:ext>
              </a:extLst>
            </p:cNvPr>
            <p:cNvSpPr txBox="1"/>
            <p:nvPr>
              <p:custDataLst>
                <p:tags r:id="rId3"/>
              </p:custDataLst>
            </p:nvPr>
          </p:nvSpPr>
          <p:spPr>
            <a:xfrm>
              <a:off x="9707379" y="2947217"/>
              <a:ext cx="1210588" cy="400110"/>
            </a:xfrm>
            <a:prstGeom prst="rect">
              <a:avLst/>
            </a:prstGeom>
            <a:noFill/>
          </p:spPr>
          <p:txBody>
            <a:bodyPr wrap="none" rtlCol="0">
              <a:spAutoFit/>
              <a:scene3d>
                <a:camera prst="orthographicFront"/>
                <a:lightRig rig="threePt" dir="t"/>
              </a:scene3d>
              <a:sp3d contourW="12700"/>
            </a:bodyPr>
            <a:lstStyle/>
            <a:p>
              <a:pPr algn="r"/>
              <a:r>
                <a:rPr lang="zh-CN" altLang="en-US" sz="2000" dirty="0">
                  <a:latin typeface="微软雅黑" panose="020B0503020204020204" pitchFamily="34" charset="-122"/>
                  <a:ea typeface="微软雅黑" panose="020B0503020204020204" pitchFamily="34" charset="-122"/>
                </a:rPr>
                <a:t>标题添加</a:t>
              </a:r>
            </a:p>
          </p:txBody>
        </p:sp>
      </p:grpSp>
      <p:sp>
        <p:nvSpPr>
          <p:cNvPr id="43" name="椭圆 42">
            <a:extLst>
              <a:ext uri="{FF2B5EF4-FFF2-40B4-BE49-F238E27FC236}">
                <a16:creationId xmlns:a16="http://schemas.microsoft.com/office/drawing/2014/main" xmlns:p14="http://schemas.microsoft.com/office/powerpoint/2010/main" xmlns="" id="{D760CF63-7059-4463-9002-1917A25E02A5}"/>
              </a:ext>
            </a:extLst>
          </p:cNvPr>
          <p:cNvSpPr/>
          <p:nvPr/>
        </p:nvSpPr>
        <p:spPr>
          <a:xfrm>
            <a:off x="452533" y="334827"/>
            <a:ext cx="519654" cy="519654"/>
          </a:xfrm>
          <a:prstGeom prst="ellipse">
            <a:avLst/>
          </a:prstGeom>
          <a:solidFill>
            <a:srgbClr val="1B75D5"/>
          </a:soli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sp>
        <p:nvSpPr>
          <p:cNvPr id="44" name="椭圆 43">
            <a:extLst>
              <a:ext uri="{FF2B5EF4-FFF2-40B4-BE49-F238E27FC236}">
                <a16:creationId xmlns:a16="http://schemas.microsoft.com/office/drawing/2014/main" xmlns:p14="http://schemas.microsoft.com/office/powerpoint/2010/main" xmlns="" id="{8B3F6E8E-3580-413A-B9D3-9DDEFEE238ED}"/>
              </a:ext>
            </a:extLst>
          </p:cNvPr>
          <p:cNvSpPr/>
          <p:nvPr/>
        </p:nvSpPr>
        <p:spPr>
          <a:xfrm>
            <a:off x="694696" y="334827"/>
            <a:ext cx="519654" cy="519654"/>
          </a:xfrm>
          <a:prstGeom prst="ellipse">
            <a:avLst/>
          </a:prstGeom>
          <a:gradFill flip="none" rotWithShape="1">
            <a:gsLst>
              <a:gs pos="0">
                <a:srgbClr val="FF5353">
                  <a:lumMod val="75000"/>
                </a:srgbClr>
              </a:gs>
              <a:gs pos="100000">
                <a:srgbClr val="FF5353"/>
              </a:gs>
            </a:gsLst>
            <a:lin ang="18900000" scaled="1"/>
            <a:tileRect/>
          </a:gra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sp>
        <p:nvSpPr>
          <p:cNvPr id="45" name="PA-文本框 8">
            <a:extLst>
              <a:ext uri="{FF2B5EF4-FFF2-40B4-BE49-F238E27FC236}">
                <a16:creationId xmlns:a16="http://schemas.microsoft.com/office/drawing/2014/main" xmlns:p14="http://schemas.microsoft.com/office/powerpoint/2010/main" xmlns="" id="{0A125258-558C-4235-BBB6-943C5231A1FF}"/>
              </a:ext>
            </a:extLst>
          </p:cNvPr>
          <p:cNvSpPr txBox="1"/>
          <p:nvPr>
            <p:custDataLst>
              <p:tags r:id="rId1"/>
            </p:custDataLst>
          </p:nvPr>
        </p:nvSpPr>
        <p:spPr>
          <a:xfrm>
            <a:off x="1363807" y="353066"/>
            <a:ext cx="2339102" cy="523220"/>
          </a:xfrm>
          <a:prstGeom prst="rect">
            <a:avLst/>
          </a:prstGeom>
          <a:noFill/>
        </p:spPr>
        <p:txBody>
          <a:bodyPr wrap="none" rtlCol="0">
            <a:spAutoFit/>
            <a:scene3d>
              <a:camera prst="orthographicFront"/>
              <a:lightRig rig="threePt" dir="t"/>
            </a:scene3d>
            <a:sp3d contourW="12700"/>
          </a:bodyPr>
          <a:lstStyle/>
          <a:p>
            <a:r>
              <a:rPr lang="zh-CN" altLang="en-US" sz="2800" dirty="0">
                <a:latin typeface="微软雅黑" panose="020B0503020204020204" pitchFamily="34" charset="-122"/>
                <a:ea typeface="微软雅黑" panose="020B0503020204020204" pitchFamily="34" charset="-122"/>
              </a:rPr>
              <a:t>标题文字添加</a:t>
            </a:r>
          </a:p>
        </p:txBody>
      </p:sp>
      <p:sp>
        <p:nvSpPr>
          <p:cNvPr id="46" name="矩形 45">
            <a:extLst>
              <a:ext uri="{FF2B5EF4-FFF2-40B4-BE49-F238E27FC236}">
                <a16:creationId xmlns:a16="http://schemas.microsoft.com/office/drawing/2014/main" xmlns:p14="http://schemas.microsoft.com/office/powerpoint/2010/main" xmlns="" id="{E31AC440-59D3-4062-B1E6-6D3B421B8B5B}"/>
              </a:ext>
            </a:extLst>
          </p:cNvPr>
          <p:cNvSpPr/>
          <p:nvPr/>
        </p:nvSpPr>
        <p:spPr bwMode="auto">
          <a:xfrm>
            <a:off x="3768111" y="416416"/>
            <a:ext cx="4493629" cy="396519"/>
          </a:xfrm>
          <a:prstGeom prst="rect">
            <a:avLst/>
          </a:prstGeom>
        </p:spPr>
        <p:txBody>
          <a:bodyPr wrap="square">
            <a:spAutoFit/>
            <a:scene3d>
              <a:camera prst="orthographicFront"/>
              <a:lightRig rig="threePt" dir="t"/>
            </a:scene3d>
            <a:sp3d contourW="12700"/>
          </a:bodyPr>
          <a:lstStyle/>
          <a:p>
            <a:pPr>
              <a:lnSpc>
                <a:spcPct val="130000"/>
              </a:lnSpc>
              <a:defRPr/>
            </a:pPr>
            <a:r>
              <a:rPr lang="zh-CN" altLang="en-US" sz="800" dirty="0">
                <a:solidFill>
                  <a:schemeClr val="bg1">
                    <a:lumMod val="75000"/>
                  </a:schemeClr>
                </a:solidFill>
                <a:latin typeface="Century Gothic" panose="020B0502020202020204" pitchFamily="34" charset="0"/>
                <a:ea typeface="+mj-ea"/>
              </a:rPr>
              <a:t>设计源于生活，生活因设计而改变，在生活中追求艺术之美的存在设计源于生活，生活因设计而改变，在生活中追求艺术之美的存在设计源于生活</a:t>
            </a:r>
          </a:p>
        </p:txBody>
      </p:sp>
      <p:sp>
        <p:nvSpPr>
          <p:cNvPr id="47" name="PA-文本框 8">
            <a:extLst>
              <a:ext uri="{FF2B5EF4-FFF2-40B4-BE49-F238E27FC236}">
                <a16:creationId xmlns:a16="http://schemas.microsoft.com/office/drawing/2014/main" xmlns:p14="http://schemas.microsoft.com/office/powerpoint/2010/main" xmlns="" id="{58FB0F75-9CCF-4B88-8E75-9A1FECA1B8EE}"/>
              </a:ext>
            </a:extLst>
          </p:cNvPr>
          <p:cNvSpPr txBox="1"/>
          <p:nvPr>
            <p:custDataLst>
              <p:tags r:id="rId2"/>
            </p:custDataLst>
          </p:nvPr>
        </p:nvSpPr>
        <p:spPr>
          <a:xfrm>
            <a:off x="784371" y="365766"/>
            <a:ext cx="357790" cy="461665"/>
          </a:xfrm>
          <a:prstGeom prst="rect">
            <a:avLst/>
          </a:prstGeom>
          <a:noFill/>
        </p:spPr>
        <p:txBody>
          <a:bodyPr wrap="none" rtlCol="0">
            <a:spAutoFit/>
            <a:scene3d>
              <a:camera prst="orthographicFront"/>
              <a:lightRig rig="threePt" dir="t"/>
            </a:scene3d>
            <a:sp3d contourW="12700"/>
          </a:bodyPr>
          <a:lstStyle/>
          <a:p>
            <a:pPr algn="ctr"/>
            <a:r>
              <a:rPr lang="en-US" altLang="zh-CN" sz="2400" b="1" dirty="0">
                <a:solidFill>
                  <a:schemeClr val="bg1"/>
                </a:solidFill>
                <a:latin typeface="Century Gothic" panose="020B0502020202020204" pitchFamily="34" charset="0"/>
                <a:ea typeface="微软雅黑" panose="020B0503020204020204" pitchFamily="34" charset="-122"/>
              </a:rPr>
              <a:t>4</a:t>
            </a:r>
            <a:endParaRPr lang="zh-CN" altLang="en-US" sz="2400" b="1" dirty="0">
              <a:solidFill>
                <a:schemeClr val="bg1"/>
              </a:solidFill>
              <a:latin typeface="Century Gothic" panose="020B0502020202020204" pitchFamily="34" charset="0"/>
              <a:ea typeface="微软雅黑" panose="020B0503020204020204" pitchFamily="34" charset="-122"/>
            </a:endParaRPr>
          </a:p>
        </p:txBody>
      </p:sp>
      <p:sp>
        <p:nvSpPr>
          <p:cNvPr id="48" name="椭圆 28">
            <a:extLst>
              <a:ext uri="{FF2B5EF4-FFF2-40B4-BE49-F238E27FC236}">
                <a16:creationId xmlns:a16="http://schemas.microsoft.com/office/drawing/2014/main" xmlns:p14="http://schemas.microsoft.com/office/powerpoint/2010/main" xmlns="" id="{E52BFF16-306F-4A4C-B90E-57216EDB4AFD}"/>
              </a:ext>
            </a:extLst>
          </p:cNvPr>
          <p:cNvSpPr/>
          <p:nvPr/>
        </p:nvSpPr>
        <p:spPr>
          <a:xfrm>
            <a:off x="5876127" y="3693834"/>
            <a:ext cx="544829" cy="544071"/>
          </a:xfrm>
          <a:custGeom>
            <a:avLst/>
            <a:gdLst>
              <a:gd name="T0" fmla="*/ 7722 w 7722"/>
              <a:gd name="T1" fmla="*/ 4718 h 7722"/>
              <a:gd name="T2" fmla="*/ 7722 w 7722"/>
              <a:gd name="T3" fmla="*/ 3167 h 7722"/>
              <a:gd name="T4" fmla="*/ 7600 w 7722"/>
              <a:gd name="T5" fmla="*/ 3045 h 7722"/>
              <a:gd name="T6" fmla="*/ 6396 w 7722"/>
              <a:gd name="T7" fmla="*/ 2481 h 7722"/>
              <a:gd name="T8" fmla="*/ 7168 w 7722"/>
              <a:gd name="T9" fmla="*/ 1708 h 7722"/>
              <a:gd name="T10" fmla="*/ 6072 w 7722"/>
              <a:gd name="T11" fmla="*/ 612 h 7722"/>
              <a:gd name="T12" fmla="*/ 5899 w 7722"/>
              <a:gd name="T13" fmla="*/ 612 h 7722"/>
              <a:gd name="T14" fmla="*/ 4677 w 7722"/>
              <a:gd name="T15" fmla="*/ 1079 h 7722"/>
              <a:gd name="T16" fmla="*/ 4677 w 7722"/>
              <a:gd name="T17" fmla="*/ 0 h 7722"/>
              <a:gd name="T18" fmla="*/ 3127 w 7722"/>
              <a:gd name="T19" fmla="*/ 0 h 7722"/>
              <a:gd name="T20" fmla="*/ 3004 w 7722"/>
              <a:gd name="T21" fmla="*/ 122 h 7722"/>
              <a:gd name="T22" fmla="*/ 2498 w 7722"/>
              <a:gd name="T23" fmla="*/ 1286 h 7722"/>
              <a:gd name="T24" fmla="*/ 1737 w 7722"/>
              <a:gd name="T25" fmla="*/ 525 h 7722"/>
              <a:gd name="T26" fmla="*/ 640 w 7722"/>
              <a:gd name="T27" fmla="*/ 1621 h 7722"/>
              <a:gd name="T28" fmla="*/ 640 w 7722"/>
              <a:gd name="T29" fmla="*/ 1794 h 7722"/>
              <a:gd name="T30" fmla="*/ 1065 w 7722"/>
              <a:gd name="T31" fmla="*/ 3004 h 7722"/>
              <a:gd name="T32" fmla="*/ 0 w 7722"/>
              <a:gd name="T33" fmla="*/ 3004 h 7722"/>
              <a:gd name="T34" fmla="*/ 0 w 7722"/>
              <a:gd name="T35" fmla="*/ 4555 h 7722"/>
              <a:gd name="T36" fmla="*/ 122 w 7722"/>
              <a:gd name="T37" fmla="*/ 4677 h 7722"/>
              <a:gd name="T38" fmla="*/ 1300 w 7722"/>
              <a:gd name="T39" fmla="*/ 5268 h 7722"/>
              <a:gd name="T40" fmla="*/ 554 w 7722"/>
              <a:gd name="T41" fmla="*/ 6014 h 7722"/>
              <a:gd name="T42" fmla="*/ 1650 w 7722"/>
              <a:gd name="T43" fmla="*/ 7111 h 7722"/>
              <a:gd name="T44" fmla="*/ 1823 w 7722"/>
              <a:gd name="T45" fmla="*/ 7111 h 7722"/>
              <a:gd name="T46" fmla="*/ 3045 w 7722"/>
              <a:gd name="T47" fmla="*/ 6654 h 7722"/>
              <a:gd name="T48" fmla="*/ 3045 w 7722"/>
              <a:gd name="T49" fmla="*/ 7722 h 7722"/>
              <a:gd name="T50" fmla="*/ 4595 w 7722"/>
              <a:gd name="T51" fmla="*/ 7722 h 7722"/>
              <a:gd name="T52" fmla="*/ 4718 w 7722"/>
              <a:gd name="T53" fmla="*/ 7600 h 7722"/>
              <a:gd name="T54" fmla="*/ 5210 w 7722"/>
              <a:gd name="T55" fmla="*/ 6422 h 7722"/>
              <a:gd name="T56" fmla="*/ 5985 w 7722"/>
              <a:gd name="T57" fmla="*/ 7197 h 7722"/>
              <a:gd name="T58" fmla="*/ 7082 w 7722"/>
              <a:gd name="T59" fmla="*/ 6101 h 7722"/>
              <a:gd name="T60" fmla="*/ 7082 w 7722"/>
              <a:gd name="T61" fmla="*/ 5928 h 7722"/>
              <a:gd name="T62" fmla="*/ 6616 w 7722"/>
              <a:gd name="T63" fmla="*/ 4718 h 7722"/>
              <a:gd name="T64" fmla="*/ 7600 w 7722"/>
              <a:gd name="T65" fmla="*/ 4718 h 7722"/>
              <a:gd name="T66" fmla="*/ 3841 w 7722"/>
              <a:gd name="T67" fmla="*/ 5595 h 7722"/>
              <a:gd name="T68" fmla="*/ 3841 w 7722"/>
              <a:gd name="T69" fmla="*/ 2127 h 7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722" h="7722">
                <a:moveTo>
                  <a:pt x="7600" y="4718"/>
                </a:moveTo>
                <a:lnTo>
                  <a:pt x="7722" y="4718"/>
                </a:lnTo>
                <a:lnTo>
                  <a:pt x="7722" y="4595"/>
                </a:lnTo>
                <a:lnTo>
                  <a:pt x="7722" y="3167"/>
                </a:lnTo>
                <a:lnTo>
                  <a:pt x="7722" y="3045"/>
                </a:lnTo>
                <a:lnTo>
                  <a:pt x="7600" y="3045"/>
                </a:lnTo>
                <a:lnTo>
                  <a:pt x="6628" y="3045"/>
                </a:lnTo>
                <a:cubicBezTo>
                  <a:pt x="6571" y="2849"/>
                  <a:pt x="6493" y="2660"/>
                  <a:pt x="6396" y="2481"/>
                </a:cubicBezTo>
                <a:lnTo>
                  <a:pt x="7082" y="1794"/>
                </a:lnTo>
                <a:lnTo>
                  <a:pt x="7168" y="1708"/>
                </a:lnTo>
                <a:lnTo>
                  <a:pt x="7082" y="1621"/>
                </a:lnTo>
                <a:lnTo>
                  <a:pt x="6072" y="612"/>
                </a:lnTo>
                <a:lnTo>
                  <a:pt x="5985" y="525"/>
                </a:lnTo>
                <a:lnTo>
                  <a:pt x="5899" y="612"/>
                </a:lnTo>
                <a:lnTo>
                  <a:pt x="5210" y="1300"/>
                </a:lnTo>
                <a:cubicBezTo>
                  <a:pt x="5040" y="1209"/>
                  <a:pt x="4861" y="1135"/>
                  <a:pt x="4677" y="1079"/>
                </a:cubicBezTo>
                <a:lnTo>
                  <a:pt x="4677" y="122"/>
                </a:lnTo>
                <a:lnTo>
                  <a:pt x="4677" y="0"/>
                </a:lnTo>
                <a:lnTo>
                  <a:pt x="4555" y="0"/>
                </a:lnTo>
                <a:lnTo>
                  <a:pt x="3127" y="0"/>
                </a:lnTo>
                <a:lnTo>
                  <a:pt x="3004" y="0"/>
                </a:lnTo>
                <a:lnTo>
                  <a:pt x="3004" y="122"/>
                </a:lnTo>
                <a:lnTo>
                  <a:pt x="3004" y="1080"/>
                </a:lnTo>
                <a:cubicBezTo>
                  <a:pt x="2829" y="1132"/>
                  <a:pt x="2660" y="1201"/>
                  <a:pt x="2498" y="1286"/>
                </a:cubicBezTo>
                <a:lnTo>
                  <a:pt x="1823" y="612"/>
                </a:lnTo>
                <a:lnTo>
                  <a:pt x="1737" y="525"/>
                </a:lnTo>
                <a:lnTo>
                  <a:pt x="1650" y="612"/>
                </a:lnTo>
                <a:lnTo>
                  <a:pt x="640" y="1621"/>
                </a:lnTo>
                <a:lnTo>
                  <a:pt x="554" y="1708"/>
                </a:lnTo>
                <a:lnTo>
                  <a:pt x="640" y="1794"/>
                </a:lnTo>
                <a:lnTo>
                  <a:pt x="1300" y="2454"/>
                </a:lnTo>
                <a:cubicBezTo>
                  <a:pt x="1203" y="2630"/>
                  <a:pt x="1124" y="2814"/>
                  <a:pt x="1065" y="3004"/>
                </a:cubicBezTo>
                <a:lnTo>
                  <a:pt x="122" y="3004"/>
                </a:lnTo>
                <a:lnTo>
                  <a:pt x="0" y="3004"/>
                </a:lnTo>
                <a:lnTo>
                  <a:pt x="0" y="3127"/>
                </a:lnTo>
                <a:lnTo>
                  <a:pt x="0" y="4555"/>
                </a:lnTo>
                <a:lnTo>
                  <a:pt x="0" y="4677"/>
                </a:lnTo>
                <a:lnTo>
                  <a:pt x="122" y="4677"/>
                </a:lnTo>
                <a:lnTo>
                  <a:pt x="1053" y="4677"/>
                </a:lnTo>
                <a:cubicBezTo>
                  <a:pt x="1113" y="4882"/>
                  <a:pt x="1196" y="5080"/>
                  <a:pt x="1300" y="5268"/>
                </a:cubicBezTo>
                <a:lnTo>
                  <a:pt x="640" y="5928"/>
                </a:lnTo>
                <a:lnTo>
                  <a:pt x="554" y="6014"/>
                </a:lnTo>
                <a:lnTo>
                  <a:pt x="640" y="6101"/>
                </a:lnTo>
                <a:lnTo>
                  <a:pt x="1650" y="7111"/>
                </a:lnTo>
                <a:lnTo>
                  <a:pt x="1737" y="7197"/>
                </a:lnTo>
                <a:lnTo>
                  <a:pt x="1823" y="7111"/>
                </a:lnTo>
                <a:lnTo>
                  <a:pt x="2498" y="6436"/>
                </a:lnTo>
                <a:cubicBezTo>
                  <a:pt x="2672" y="6527"/>
                  <a:pt x="2855" y="6600"/>
                  <a:pt x="3045" y="6654"/>
                </a:cubicBezTo>
                <a:lnTo>
                  <a:pt x="3045" y="7600"/>
                </a:lnTo>
                <a:lnTo>
                  <a:pt x="3045" y="7722"/>
                </a:lnTo>
                <a:lnTo>
                  <a:pt x="3167" y="7722"/>
                </a:lnTo>
                <a:lnTo>
                  <a:pt x="4595" y="7722"/>
                </a:lnTo>
                <a:lnTo>
                  <a:pt x="4718" y="7722"/>
                </a:lnTo>
                <a:lnTo>
                  <a:pt x="4718" y="7600"/>
                </a:lnTo>
                <a:lnTo>
                  <a:pt x="4718" y="6630"/>
                </a:lnTo>
                <a:cubicBezTo>
                  <a:pt x="4888" y="6576"/>
                  <a:pt x="5053" y="6507"/>
                  <a:pt x="5210" y="6422"/>
                </a:cubicBezTo>
                <a:lnTo>
                  <a:pt x="5899" y="7110"/>
                </a:lnTo>
                <a:lnTo>
                  <a:pt x="5985" y="7197"/>
                </a:lnTo>
                <a:lnTo>
                  <a:pt x="6072" y="7110"/>
                </a:lnTo>
                <a:lnTo>
                  <a:pt x="7082" y="6101"/>
                </a:lnTo>
                <a:lnTo>
                  <a:pt x="7168" y="6014"/>
                </a:lnTo>
                <a:lnTo>
                  <a:pt x="7082" y="5928"/>
                </a:lnTo>
                <a:lnTo>
                  <a:pt x="6396" y="5242"/>
                </a:lnTo>
                <a:cubicBezTo>
                  <a:pt x="6486" y="5074"/>
                  <a:pt x="6560" y="4898"/>
                  <a:pt x="6616" y="4718"/>
                </a:cubicBezTo>
                <a:lnTo>
                  <a:pt x="7600" y="4718"/>
                </a:lnTo>
                <a:lnTo>
                  <a:pt x="7600" y="4718"/>
                </a:lnTo>
                <a:close/>
                <a:moveTo>
                  <a:pt x="5575" y="3861"/>
                </a:moveTo>
                <a:cubicBezTo>
                  <a:pt x="5575" y="4817"/>
                  <a:pt x="4797" y="5595"/>
                  <a:pt x="3841" y="5595"/>
                </a:cubicBezTo>
                <a:cubicBezTo>
                  <a:pt x="2885" y="5595"/>
                  <a:pt x="2107" y="4817"/>
                  <a:pt x="2107" y="3861"/>
                </a:cubicBezTo>
                <a:cubicBezTo>
                  <a:pt x="2107" y="2905"/>
                  <a:pt x="2885" y="2127"/>
                  <a:pt x="3841" y="2127"/>
                </a:cubicBezTo>
                <a:cubicBezTo>
                  <a:pt x="4797" y="2127"/>
                  <a:pt x="5575" y="2905"/>
                  <a:pt x="5575" y="3861"/>
                </a:cubicBezTo>
                <a:close/>
              </a:path>
            </a:pathLst>
          </a:custGeom>
          <a:gradFill flip="none" rotWithShape="1">
            <a:gsLst>
              <a:gs pos="0">
                <a:srgbClr val="FF5353">
                  <a:lumMod val="75000"/>
                </a:srgbClr>
              </a:gs>
              <a:gs pos="100000">
                <a:srgbClr val="FF5353"/>
              </a:gs>
            </a:gsLst>
            <a:lin ang="18900000" scaled="1"/>
            <a:tileRect/>
          </a:gradFill>
          <a:ln w="12700" cap="flat" cmpd="sng" algn="ctr">
            <a:noFill/>
            <a:prstDash val="solid"/>
            <a:miter lim="800000"/>
          </a:ln>
          <a:effectLst>
            <a:outerShdw blurRad="508000" dist="254000" dir="5400000" algn="tl" rotWithShape="0">
              <a:prstClr val="black">
                <a:alpha val="20000"/>
              </a:prst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endParaRPr lang="zh-CN" altLang="en-US" kern="0">
              <a:solidFill>
                <a:prstClr val="white"/>
              </a:solidFill>
              <a:latin typeface="Century Gothic" panose="020F0502020204030204"/>
              <a:ea typeface="微软雅黑"/>
            </a:endParaRPr>
          </a:p>
        </p:txBody>
      </p:sp>
    </p:spTree>
    <p:extLst>
      <p:ext uri="{BB962C8B-B14F-4D97-AF65-F5344CB8AC3E}">
        <p14:creationId xmlns:p14="http://schemas.microsoft.com/office/powerpoint/2010/main" val="3543352018"/>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1000" fill="hold"/>
                                        <p:tgtEl>
                                          <p:spTgt spid="30"/>
                                        </p:tgtEl>
                                        <p:attrNameLst>
                                          <p:attrName>ppt_w</p:attrName>
                                        </p:attrNameLst>
                                      </p:cBhvr>
                                      <p:tavLst>
                                        <p:tav tm="0">
                                          <p:val>
                                            <p:fltVal val="0"/>
                                          </p:val>
                                        </p:tav>
                                        <p:tav tm="100000">
                                          <p:val>
                                            <p:strVal val="#ppt_w"/>
                                          </p:val>
                                        </p:tav>
                                      </p:tavLst>
                                    </p:anim>
                                    <p:anim calcmode="lin" valueType="num">
                                      <p:cBhvr>
                                        <p:cTn id="8" dur="1000" fill="hold"/>
                                        <p:tgtEl>
                                          <p:spTgt spid="30"/>
                                        </p:tgtEl>
                                        <p:attrNameLst>
                                          <p:attrName>ppt_h</p:attrName>
                                        </p:attrNameLst>
                                      </p:cBhvr>
                                      <p:tavLst>
                                        <p:tav tm="0">
                                          <p:val>
                                            <p:fltVal val="0"/>
                                          </p:val>
                                        </p:tav>
                                        <p:tav tm="100000">
                                          <p:val>
                                            <p:strVal val="#ppt_h"/>
                                          </p:val>
                                        </p:tav>
                                      </p:tavLst>
                                    </p:anim>
                                    <p:anim calcmode="lin" valueType="num">
                                      <p:cBhvr>
                                        <p:cTn id="9" dur="1000" fill="hold"/>
                                        <p:tgtEl>
                                          <p:spTgt spid="30"/>
                                        </p:tgtEl>
                                        <p:attrNameLst>
                                          <p:attrName>style.rotation</p:attrName>
                                        </p:attrNameLst>
                                      </p:cBhvr>
                                      <p:tavLst>
                                        <p:tav tm="0">
                                          <p:val>
                                            <p:fltVal val="90"/>
                                          </p:val>
                                        </p:tav>
                                        <p:tav tm="100000">
                                          <p:val>
                                            <p:fltVal val="0"/>
                                          </p:val>
                                        </p:tav>
                                      </p:tavLst>
                                    </p:anim>
                                    <p:animEffect transition="in" filter="fade">
                                      <p:cBhvr>
                                        <p:cTn id="10" dur="1000"/>
                                        <p:tgtEl>
                                          <p:spTgt spid="30"/>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p:cTn id="13" dur="1000" fill="hold"/>
                                        <p:tgtEl>
                                          <p:spTgt spid="48"/>
                                        </p:tgtEl>
                                        <p:attrNameLst>
                                          <p:attrName>ppt_w</p:attrName>
                                        </p:attrNameLst>
                                      </p:cBhvr>
                                      <p:tavLst>
                                        <p:tav tm="0">
                                          <p:val>
                                            <p:fltVal val="0"/>
                                          </p:val>
                                        </p:tav>
                                        <p:tav tm="100000">
                                          <p:val>
                                            <p:strVal val="#ppt_w"/>
                                          </p:val>
                                        </p:tav>
                                      </p:tavLst>
                                    </p:anim>
                                    <p:anim calcmode="lin" valueType="num">
                                      <p:cBhvr>
                                        <p:cTn id="14" dur="1000" fill="hold"/>
                                        <p:tgtEl>
                                          <p:spTgt spid="48"/>
                                        </p:tgtEl>
                                        <p:attrNameLst>
                                          <p:attrName>ppt_h</p:attrName>
                                        </p:attrNameLst>
                                      </p:cBhvr>
                                      <p:tavLst>
                                        <p:tav tm="0">
                                          <p:val>
                                            <p:fltVal val="0"/>
                                          </p:val>
                                        </p:tav>
                                        <p:tav tm="100000">
                                          <p:val>
                                            <p:strVal val="#ppt_h"/>
                                          </p:val>
                                        </p:tav>
                                      </p:tavLst>
                                    </p:anim>
                                    <p:anim calcmode="lin" valueType="num">
                                      <p:cBhvr>
                                        <p:cTn id="15" dur="1000" fill="hold"/>
                                        <p:tgtEl>
                                          <p:spTgt spid="48"/>
                                        </p:tgtEl>
                                        <p:attrNameLst>
                                          <p:attrName>style.rotation</p:attrName>
                                        </p:attrNameLst>
                                      </p:cBhvr>
                                      <p:tavLst>
                                        <p:tav tm="0">
                                          <p:val>
                                            <p:fltVal val="90"/>
                                          </p:val>
                                        </p:tav>
                                        <p:tav tm="100000">
                                          <p:val>
                                            <p:fltVal val="0"/>
                                          </p:val>
                                        </p:tav>
                                      </p:tavLst>
                                    </p:anim>
                                    <p:animEffect transition="in" filter="fade">
                                      <p:cBhvr>
                                        <p:cTn id="16" dur="1000"/>
                                        <p:tgtEl>
                                          <p:spTgt spid="48"/>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fade">
                                      <p:cBhvr>
                                        <p:cTn id="20" dur="1500"/>
                                        <p:tgtEl>
                                          <p:spTgt spid="37"/>
                                        </p:tgtEl>
                                      </p:cBhvr>
                                    </p:animEffect>
                                  </p:childTnLst>
                                </p:cTn>
                              </p:par>
                              <p:par>
                                <p:cTn id="21" presetID="35" presetClass="path" presetSubtype="0" decel="100000" fill="hold" nodeType="withEffect">
                                  <p:stCondLst>
                                    <p:cond delay="0"/>
                                  </p:stCondLst>
                                  <p:childTnLst>
                                    <p:animMotion origin="layout" path="M -4.79167E-6 3.33333E-6 L -0.04557 3.33333E-6 " pathEditMode="relative" rAng="0" ptsTypes="AA">
                                      <p:cBhvr>
                                        <p:cTn id="22" dur="1500" spd="-100000" fill="hold"/>
                                        <p:tgtEl>
                                          <p:spTgt spid="37"/>
                                        </p:tgtEl>
                                        <p:attrNameLst>
                                          <p:attrName>ppt_x</p:attrName>
                                          <p:attrName>ppt_y</p:attrName>
                                        </p:attrNameLst>
                                      </p:cBhvr>
                                      <p:rCtr x="-2279" y="0"/>
                                    </p:animMotion>
                                  </p:childTnLst>
                                </p:cTn>
                              </p:par>
                              <p:par>
                                <p:cTn id="23" presetID="10"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1500"/>
                                        <p:tgtEl>
                                          <p:spTgt spid="40"/>
                                        </p:tgtEl>
                                      </p:cBhvr>
                                    </p:animEffect>
                                  </p:childTnLst>
                                </p:cTn>
                              </p:par>
                              <p:par>
                                <p:cTn id="26" presetID="35" presetClass="path" presetSubtype="0" decel="100000" fill="hold" nodeType="withEffect">
                                  <p:stCondLst>
                                    <p:cond delay="0"/>
                                  </p:stCondLst>
                                  <p:childTnLst>
                                    <p:animMotion origin="layout" path="M -4.79167E-6 3.33333E-6 L -0.04557 3.33333E-6 " pathEditMode="relative" rAng="0" ptsTypes="AA">
                                      <p:cBhvr>
                                        <p:cTn id="27" dur="1500" spd="-100000" fill="hold"/>
                                        <p:tgtEl>
                                          <p:spTgt spid="40"/>
                                        </p:tgtEl>
                                        <p:attrNameLst>
                                          <p:attrName>ppt_x</p:attrName>
                                          <p:attrName>ppt_y</p:attrName>
                                        </p:attrNameLst>
                                      </p:cBhvr>
                                      <p:rCtr x="-2279" y="0"/>
                                    </p:animMotion>
                                  </p:childTnLst>
                                </p:cTn>
                              </p:par>
                              <p:par>
                                <p:cTn id="28" presetID="10" presetClass="entr" presetSubtype="0"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1500"/>
                                        <p:tgtEl>
                                          <p:spTgt spid="31"/>
                                        </p:tgtEl>
                                      </p:cBhvr>
                                    </p:animEffect>
                                  </p:childTnLst>
                                </p:cTn>
                              </p:par>
                              <p:par>
                                <p:cTn id="31" presetID="35" presetClass="path" presetSubtype="0" decel="100000" fill="hold" nodeType="withEffect">
                                  <p:stCondLst>
                                    <p:cond delay="0"/>
                                  </p:stCondLst>
                                  <p:childTnLst>
                                    <p:animMotion origin="layout" path="M 3.125E-6 1.85185E-6 L 0.03971 1.85185E-6 " pathEditMode="relative" rAng="0" ptsTypes="AA">
                                      <p:cBhvr>
                                        <p:cTn id="32" dur="1500" spd="-100000" fill="hold"/>
                                        <p:tgtEl>
                                          <p:spTgt spid="31"/>
                                        </p:tgtEl>
                                        <p:attrNameLst>
                                          <p:attrName>ppt_x</p:attrName>
                                          <p:attrName>ppt_y</p:attrName>
                                        </p:attrNameLst>
                                      </p:cBhvr>
                                      <p:rCtr x="1979" y="0"/>
                                    </p:animMotion>
                                  </p:childTnLst>
                                </p:cTn>
                              </p:par>
                              <p:par>
                                <p:cTn id="33" presetID="10"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1500"/>
                                        <p:tgtEl>
                                          <p:spTgt spid="34"/>
                                        </p:tgtEl>
                                      </p:cBhvr>
                                    </p:animEffect>
                                  </p:childTnLst>
                                </p:cTn>
                              </p:par>
                              <p:par>
                                <p:cTn id="36" presetID="35" presetClass="path" presetSubtype="0" decel="100000" fill="hold" nodeType="withEffect">
                                  <p:stCondLst>
                                    <p:cond delay="0"/>
                                  </p:stCondLst>
                                  <p:childTnLst>
                                    <p:animMotion origin="layout" path="M 3.125E-6 1.85185E-6 L 0.03971 1.85185E-6 " pathEditMode="relative" rAng="0" ptsTypes="AA">
                                      <p:cBhvr>
                                        <p:cTn id="37" dur="1500" spd="-100000" fill="hold"/>
                                        <p:tgtEl>
                                          <p:spTgt spid="34"/>
                                        </p:tgtEl>
                                        <p:attrNameLst>
                                          <p:attrName>ppt_x</p:attrName>
                                          <p:attrName>ppt_y</p:attrName>
                                        </p:attrNameLst>
                                      </p:cBhvr>
                                      <p:rCtr x="197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a:extLst>
              <a:ext uri="{FF2B5EF4-FFF2-40B4-BE49-F238E27FC236}">
                <a16:creationId xmlns:a16="http://schemas.microsoft.com/office/drawing/2014/main" xmlns:p14="http://schemas.microsoft.com/office/powerpoint/2010/main" xmlns="" id="{B3EC0E9F-73DB-4FE1-B26E-663BD1536A8A}"/>
              </a:ext>
            </a:extLst>
          </p:cNvPr>
          <p:cNvGrpSpPr/>
          <p:nvPr/>
        </p:nvGrpSpPr>
        <p:grpSpPr>
          <a:xfrm>
            <a:off x="1427316" y="2867780"/>
            <a:ext cx="2752798" cy="848451"/>
            <a:chOff x="1427316" y="2867780"/>
            <a:chExt cx="2752798" cy="848451"/>
          </a:xfrm>
        </p:grpSpPr>
        <p:sp>
          <p:nvSpPr>
            <p:cNvPr id="3" name="矩形 2">
              <a:extLst>
                <a:ext uri="{FF2B5EF4-FFF2-40B4-BE49-F238E27FC236}">
                  <a16:creationId xmlns:a16="http://schemas.microsoft.com/office/drawing/2014/main" xmlns:p14="http://schemas.microsoft.com/office/powerpoint/2010/main" xmlns="" id="{226C0260-15C2-4CCD-916B-3D250E524D36}"/>
                </a:ext>
              </a:extLst>
            </p:cNvPr>
            <p:cNvSpPr/>
            <p:nvPr/>
          </p:nvSpPr>
          <p:spPr bwMode="auto">
            <a:xfrm>
              <a:off x="1427316" y="3205642"/>
              <a:ext cx="2752798" cy="510589"/>
            </a:xfrm>
            <a:prstGeom prst="rect">
              <a:avLst/>
            </a:prstGeom>
          </p:spPr>
          <p:txBody>
            <a:bodyPr wrap="square">
              <a:spAutoFit/>
              <a:scene3d>
                <a:camera prst="orthographicFront"/>
                <a:lightRig rig="threePt" dir="t"/>
              </a:scene3d>
              <a:sp3d contourW="12700"/>
            </a:bodyPr>
            <a:lstStyle/>
            <a:p>
              <a:pPr>
                <a:lnSpc>
                  <a:spcPct val="130000"/>
                </a:lnSpc>
                <a:defRPr/>
              </a:pPr>
              <a:r>
                <a:rPr lang="zh-CN" altLang="en-US" sz="1100" dirty="0">
                  <a:solidFill>
                    <a:schemeClr val="bg1">
                      <a:lumMod val="50000"/>
                    </a:schemeClr>
                  </a:solidFill>
                  <a:latin typeface="Century Gothic" panose="020B0502020202020204" pitchFamily="34" charset="0"/>
                  <a:ea typeface="+mj-ea"/>
                </a:rPr>
                <a:t>设计源于生活，生活因设计而改变在生活中追求艺术之美的存在</a:t>
              </a:r>
            </a:p>
          </p:txBody>
        </p:sp>
        <p:sp>
          <p:nvSpPr>
            <p:cNvPr id="4" name="PA-文本框 8">
              <a:extLst>
                <a:ext uri="{FF2B5EF4-FFF2-40B4-BE49-F238E27FC236}">
                  <a16:creationId xmlns:a16="http://schemas.microsoft.com/office/drawing/2014/main" xmlns:p14="http://schemas.microsoft.com/office/powerpoint/2010/main" xmlns="" id="{72F29934-3D98-460F-B659-429DC0407270}"/>
                </a:ext>
              </a:extLst>
            </p:cNvPr>
            <p:cNvSpPr txBox="1"/>
            <p:nvPr>
              <p:custDataLst>
                <p:tags r:id="rId8"/>
              </p:custDataLst>
            </p:nvPr>
          </p:nvSpPr>
          <p:spPr>
            <a:xfrm>
              <a:off x="1427317" y="2867780"/>
              <a:ext cx="1107996" cy="369332"/>
            </a:xfrm>
            <a:prstGeom prst="rect">
              <a:avLst/>
            </a:prstGeom>
            <a:noFill/>
          </p:spPr>
          <p:txBody>
            <a:bodyPr wrap="none" rtlCol="0">
              <a:spAutoFit/>
              <a:scene3d>
                <a:camera prst="orthographicFront"/>
                <a:lightRig rig="threePt" dir="t"/>
              </a:scene3d>
              <a:sp3d contourW="12700"/>
            </a:bodyPr>
            <a:lstStyle/>
            <a:p>
              <a:r>
                <a:rPr lang="zh-CN" altLang="en-US" dirty="0">
                  <a:latin typeface="微软雅黑" panose="020B0503020204020204" pitchFamily="34" charset="-122"/>
                  <a:ea typeface="微软雅黑" panose="020B0503020204020204" pitchFamily="34" charset="-122"/>
                </a:rPr>
                <a:t>文字添加</a:t>
              </a:r>
            </a:p>
          </p:txBody>
        </p:sp>
      </p:grpSp>
      <p:sp>
        <p:nvSpPr>
          <p:cNvPr id="42" name="椭圆 4">
            <a:extLst>
              <a:ext uri="{FF2B5EF4-FFF2-40B4-BE49-F238E27FC236}">
                <a16:creationId xmlns:a16="http://schemas.microsoft.com/office/drawing/2014/main" xmlns:p14="http://schemas.microsoft.com/office/powerpoint/2010/main" xmlns="" id="{41397C34-A95E-468A-93D4-7E319EA02377}"/>
              </a:ext>
            </a:extLst>
          </p:cNvPr>
          <p:cNvSpPr/>
          <p:nvPr/>
        </p:nvSpPr>
        <p:spPr>
          <a:xfrm>
            <a:off x="1548408" y="2121649"/>
            <a:ext cx="507625" cy="570136"/>
          </a:xfrm>
          <a:custGeom>
            <a:avLst/>
            <a:gdLst>
              <a:gd name="T0" fmla="*/ 665 w 1804"/>
              <a:gd name="T1" fmla="*/ 866 h 2029"/>
              <a:gd name="T2" fmla="*/ 911 w 1804"/>
              <a:gd name="T3" fmla="*/ 586 h 2029"/>
              <a:gd name="T4" fmla="*/ 1203 w 1804"/>
              <a:gd name="T5" fmla="*/ 507 h 2029"/>
              <a:gd name="T6" fmla="*/ 1446 w 1804"/>
              <a:gd name="T7" fmla="*/ 561 h 2029"/>
              <a:gd name="T8" fmla="*/ 1446 w 1804"/>
              <a:gd name="T9" fmla="*/ 289 h 2029"/>
              <a:gd name="T10" fmla="*/ 723 w 1804"/>
              <a:gd name="T11" fmla="*/ 0 h 2029"/>
              <a:gd name="T12" fmla="*/ 1 w 1804"/>
              <a:gd name="T13" fmla="*/ 289 h 2029"/>
              <a:gd name="T14" fmla="*/ 1 w 1804"/>
              <a:gd name="T15" fmla="*/ 578 h 2029"/>
              <a:gd name="T16" fmla="*/ 665 w 1804"/>
              <a:gd name="T17" fmla="*/ 866 h 2029"/>
              <a:gd name="T18" fmla="*/ 723 w 1804"/>
              <a:gd name="T19" fmla="*/ 72 h 2029"/>
              <a:gd name="T20" fmla="*/ 1373 w 1804"/>
              <a:gd name="T21" fmla="*/ 289 h 2029"/>
              <a:gd name="T22" fmla="*/ 723 w 1804"/>
              <a:gd name="T23" fmla="*/ 506 h 2029"/>
              <a:gd name="T24" fmla="*/ 73 w 1804"/>
              <a:gd name="T25" fmla="*/ 289 h 2029"/>
              <a:gd name="T26" fmla="*/ 723 w 1804"/>
              <a:gd name="T27" fmla="*/ 72 h 2029"/>
              <a:gd name="T28" fmla="*/ 0 w 1804"/>
              <a:gd name="T29" fmla="*/ 1012 h 2029"/>
              <a:gd name="T30" fmla="*/ 0 w 1804"/>
              <a:gd name="T31" fmla="*/ 723 h 2029"/>
              <a:gd name="T32" fmla="*/ 625 w 1804"/>
              <a:gd name="T33" fmla="*/ 1009 h 2029"/>
              <a:gd name="T34" fmla="*/ 657 w 1804"/>
              <a:gd name="T35" fmla="*/ 1299 h 2029"/>
              <a:gd name="T36" fmla="*/ 0 w 1804"/>
              <a:gd name="T37" fmla="*/ 1012 h 2029"/>
              <a:gd name="T38" fmla="*/ 1160 w 1804"/>
              <a:gd name="T39" fmla="*/ 1675 h 2029"/>
              <a:gd name="T40" fmla="*/ 723 w 1804"/>
              <a:gd name="T41" fmla="*/ 1734 h 2029"/>
              <a:gd name="T42" fmla="*/ 0 w 1804"/>
              <a:gd name="T43" fmla="*/ 1445 h 2029"/>
              <a:gd name="T44" fmla="*/ 0 w 1804"/>
              <a:gd name="T45" fmla="*/ 1156 h 2029"/>
              <a:gd name="T46" fmla="*/ 723 w 1804"/>
              <a:gd name="T47" fmla="*/ 1445 h 2029"/>
              <a:gd name="T48" fmla="*/ 737 w 1804"/>
              <a:gd name="T49" fmla="*/ 1445 h 2029"/>
              <a:gd name="T50" fmla="*/ 1160 w 1804"/>
              <a:gd name="T51" fmla="*/ 1675 h 2029"/>
              <a:gd name="T52" fmla="*/ 1639 w 1804"/>
              <a:gd name="T53" fmla="*/ 841 h 2029"/>
              <a:gd name="T54" fmla="*/ 952 w 1804"/>
              <a:gd name="T55" fmla="*/ 658 h 2029"/>
              <a:gd name="T56" fmla="*/ 769 w 1804"/>
              <a:gd name="T57" fmla="*/ 1344 h 2029"/>
              <a:gd name="T58" fmla="*/ 1455 w 1804"/>
              <a:gd name="T59" fmla="*/ 1528 h 2029"/>
              <a:gd name="T60" fmla="*/ 1639 w 1804"/>
              <a:gd name="T61" fmla="*/ 841 h 2029"/>
              <a:gd name="T62" fmla="*/ 841 w 1804"/>
              <a:gd name="T63" fmla="*/ 1302 h 2029"/>
              <a:gd name="T64" fmla="*/ 994 w 1804"/>
              <a:gd name="T65" fmla="*/ 730 h 2029"/>
              <a:gd name="T66" fmla="*/ 1567 w 1804"/>
              <a:gd name="T67" fmla="*/ 883 h 2029"/>
              <a:gd name="T68" fmla="*/ 1413 w 1804"/>
              <a:gd name="T69" fmla="*/ 1456 h 2029"/>
              <a:gd name="T70" fmla="*/ 841 w 1804"/>
              <a:gd name="T71" fmla="*/ 1302 h 2029"/>
              <a:gd name="T72" fmla="*/ 1747 w 1804"/>
              <a:gd name="T73" fmla="*/ 1785 h 2029"/>
              <a:gd name="T74" fmla="*/ 1531 w 1804"/>
              <a:gd name="T75" fmla="*/ 1909 h 2029"/>
              <a:gd name="T76" fmla="*/ 1365 w 1804"/>
              <a:gd name="T77" fmla="*/ 1621 h 2029"/>
              <a:gd name="T78" fmla="*/ 1581 w 1804"/>
              <a:gd name="T79" fmla="*/ 1497 h 2029"/>
              <a:gd name="T80" fmla="*/ 1747 w 1804"/>
              <a:gd name="T81" fmla="*/ 1785 h 2029"/>
              <a:gd name="T82" fmla="*/ 1724 w 1804"/>
              <a:gd name="T83" fmla="*/ 1994 h 2029"/>
              <a:gd name="T84" fmla="*/ 1554 w 1804"/>
              <a:gd name="T85" fmla="*/ 1948 h 2029"/>
              <a:gd name="T86" fmla="*/ 1770 w 1804"/>
              <a:gd name="T87" fmla="*/ 1824 h 2029"/>
              <a:gd name="T88" fmla="*/ 1724 w 1804"/>
              <a:gd name="T89" fmla="*/ 1994 h 2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04" h="2029">
                <a:moveTo>
                  <a:pt x="665" y="866"/>
                </a:moveTo>
                <a:cubicBezTo>
                  <a:pt x="713" y="752"/>
                  <a:pt x="796" y="652"/>
                  <a:pt x="911" y="586"/>
                </a:cubicBezTo>
                <a:cubicBezTo>
                  <a:pt x="1000" y="534"/>
                  <a:pt x="1101" y="507"/>
                  <a:pt x="1203" y="507"/>
                </a:cubicBezTo>
                <a:cubicBezTo>
                  <a:pt x="1288" y="507"/>
                  <a:pt x="1371" y="527"/>
                  <a:pt x="1446" y="561"/>
                </a:cubicBezTo>
                <a:lnTo>
                  <a:pt x="1446" y="289"/>
                </a:lnTo>
                <a:cubicBezTo>
                  <a:pt x="1446" y="129"/>
                  <a:pt x="1122" y="0"/>
                  <a:pt x="723" y="0"/>
                </a:cubicBezTo>
                <a:cubicBezTo>
                  <a:pt x="324" y="0"/>
                  <a:pt x="1" y="129"/>
                  <a:pt x="1" y="289"/>
                </a:cubicBezTo>
                <a:lnTo>
                  <a:pt x="1" y="578"/>
                </a:lnTo>
                <a:cubicBezTo>
                  <a:pt x="0" y="730"/>
                  <a:pt x="293" y="854"/>
                  <a:pt x="665" y="866"/>
                </a:cubicBezTo>
                <a:close/>
                <a:moveTo>
                  <a:pt x="723" y="72"/>
                </a:moveTo>
                <a:cubicBezTo>
                  <a:pt x="1120" y="72"/>
                  <a:pt x="1373" y="201"/>
                  <a:pt x="1373" y="289"/>
                </a:cubicBezTo>
                <a:cubicBezTo>
                  <a:pt x="1373" y="377"/>
                  <a:pt x="1120" y="506"/>
                  <a:pt x="723" y="506"/>
                </a:cubicBezTo>
                <a:cubicBezTo>
                  <a:pt x="326" y="506"/>
                  <a:pt x="73" y="377"/>
                  <a:pt x="73" y="289"/>
                </a:cubicBezTo>
                <a:cubicBezTo>
                  <a:pt x="73" y="201"/>
                  <a:pt x="326" y="72"/>
                  <a:pt x="723" y="72"/>
                </a:cubicBezTo>
                <a:close/>
                <a:moveTo>
                  <a:pt x="0" y="1012"/>
                </a:moveTo>
                <a:lnTo>
                  <a:pt x="0" y="723"/>
                </a:lnTo>
                <a:cubicBezTo>
                  <a:pt x="0" y="869"/>
                  <a:pt x="272" y="990"/>
                  <a:pt x="625" y="1009"/>
                </a:cubicBezTo>
                <a:cubicBezTo>
                  <a:pt x="611" y="1105"/>
                  <a:pt x="621" y="1205"/>
                  <a:pt x="657" y="1299"/>
                </a:cubicBezTo>
                <a:cubicBezTo>
                  <a:pt x="289" y="1286"/>
                  <a:pt x="0" y="1162"/>
                  <a:pt x="0" y="1012"/>
                </a:cubicBezTo>
                <a:close/>
                <a:moveTo>
                  <a:pt x="1160" y="1675"/>
                </a:moveTo>
                <a:cubicBezTo>
                  <a:pt x="1039" y="1712"/>
                  <a:pt x="888" y="1734"/>
                  <a:pt x="723" y="1734"/>
                </a:cubicBezTo>
                <a:cubicBezTo>
                  <a:pt x="324" y="1734"/>
                  <a:pt x="0" y="1605"/>
                  <a:pt x="0" y="1445"/>
                </a:cubicBezTo>
                <a:lnTo>
                  <a:pt x="0" y="1156"/>
                </a:lnTo>
                <a:cubicBezTo>
                  <a:pt x="0" y="1316"/>
                  <a:pt x="324" y="1445"/>
                  <a:pt x="723" y="1445"/>
                </a:cubicBezTo>
                <a:cubicBezTo>
                  <a:pt x="728" y="1445"/>
                  <a:pt x="732" y="1445"/>
                  <a:pt x="737" y="1445"/>
                </a:cubicBezTo>
                <a:cubicBezTo>
                  <a:pt x="838" y="1578"/>
                  <a:pt x="992" y="1662"/>
                  <a:pt x="1160" y="1675"/>
                </a:cubicBezTo>
                <a:close/>
                <a:moveTo>
                  <a:pt x="1639" y="841"/>
                </a:moveTo>
                <a:cubicBezTo>
                  <a:pt x="1500" y="602"/>
                  <a:pt x="1192" y="519"/>
                  <a:pt x="952" y="658"/>
                </a:cubicBezTo>
                <a:cubicBezTo>
                  <a:pt x="713" y="796"/>
                  <a:pt x="630" y="1104"/>
                  <a:pt x="769" y="1344"/>
                </a:cubicBezTo>
                <a:cubicBezTo>
                  <a:pt x="907" y="1584"/>
                  <a:pt x="1215" y="1666"/>
                  <a:pt x="1455" y="1528"/>
                </a:cubicBezTo>
                <a:cubicBezTo>
                  <a:pt x="1695" y="1389"/>
                  <a:pt x="1777" y="1081"/>
                  <a:pt x="1639" y="841"/>
                </a:cubicBezTo>
                <a:close/>
                <a:moveTo>
                  <a:pt x="841" y="1302"/>
                </a:moveTo>
                <a:cubicBezTo>
                  <a:pt x="725" y="1102"/>
                  <a:pt x="794" y="845"/>
                  <a:pt x="994" y="730"/>
                </a:cubicBezTo>
                <a:cubicBezTo>
                  <a:pt x="1194" y="614"/>
                  <a:pt x="1451" y="683"/>
                  <a:pt x="1567" y="883"/>
                </a:cubicBezTo>
                <a:cubicBezTo>
                  <a:pt x="1682" y="1083"/>
                  <a:pt x="1613" y="1340"/>
                  <a:pt x="1413" y="1456"/>
                </a:cubicBezTo>
                <a:cubicBezTo>
                  <a:pt x="1213" y="1571"/>
                  <a:pt x="956" y="1502"/>
                  <a:pt x="841" y="1302"/>
                </a:cubicBezTo>
                <a:close/>
                <a:moveTo>
                  <a:pt x="1747" y="1785"/>
                </a:moveTo>
                <a:lnTo>
                  <a:pt x="1531" y="1909"/>
                </a:lnTo>
                <a:lnTo>
                  <a:pt x="1365" y="1621"/>
                </a:lnTo>
                <a:lnTo>
                  <a:pt x="1581" y="1497"/>
                </a:lnTo>
                <a:lnTo>
                  <a:pt x="1747" y="1785"/>
                </a:lnTo>
                <a:close/>
                <a:moveTo>
                  <a:pt x="1724" y="1994"/>
                </a:moveTo>
                <a:cubicBezTo>
                  <a:pt x="1664" y="2029"/>
                  <a:pt x="1588" y="2008"/>
                  <a:pt x="1554" y="1948"/>
                </a:cubicBezTo>
                <a:lnTo>
                  <a:pt x="1770" y="1824"/>
                </a:lnTo>
                <a:cubicBezTo>
                  <a:pt x="1804" y="1884"/>
                  <a:pt x="1784" y="1960"/>
                  <a:pt x="1724" y="1994"/>
                </a:cubicBezTo>
                <a:close/>
              </a:path>
            </a:pathLst>
          </a:custGeom>
          <a:solidFill>
            <a:srgbClr val="1B75D5"/>
          </a:solidFill>
          <a:ln w="12700" cap="flat" cmpd="sng" algn="ctr">
            <a:noFill/>
            <a:prstDash val="solid"/>
            <a:miter lim="800000"/>
          </a:ln>
          <a:effectLst>
            <a:outerShdw blurRad="508000" dist="254000" dir="5400000" algn="tl" rotWithShape="0">
              <a:prstClr val="black">
                <a:alpha val="20000"/>
              </a:prst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endParaRPr lang="zh-CN" altLang="en-US" kern="0">
              <a:solidFill>
                <a:prstClr val="white"/>
              </a:solidFill>
              <a:latin typeface="Century Gothic" panose="020F0502020204030204"/>
              <a:ea typeface="微软雅黑"/>
            </a:endParaRPr>
          </a:p>
        </p:txBody>
      </p:sp>
      <p:grpSp>
        <p:nvGrpSpPr>
          <p:cNvPr id="49" name="组合 48">
            <a:extLst>
              <a:ext uri="{FF2B5EF4-FFF2-40B4-BE49-F238E27FC236}">
                <a16:creationId xmlns:a16="http://schemas.microsoft.com/office/drawing/2014/main" xmlns:p14="http://schemas.microsoft.com/office/powerpoint/2010/main" xmlns="" id="{BEAE7096-EBAC-4814-93F9-9888264FEAAB}"/>
              </a:ext>
            </a:extLst>
          </p:cNvPr>
          <p:cNvGrpSpPr/>
          <p:nvPr/>
        </p:nvGrpSpPr>
        <p:grpSpPr>
          <a:xfrm>
            <a:off x="4719601" y="2867780"/>
            <a:ext cx="2752798" cy="848451"/>
            <a:chOff x="4719601" y="2867780"/>
            <a:chExt cx="2752798" cy="848451"/>
          </a:xfrm>
        </p:grpSpPr>
        <p:sp>
          <p:nvSpPr>
            <p:cNvPr id="17" name="矩形 16">
              <a:extLst>
                <a:ext uri="{FF2B5EF4-FFF2-40B4-BE49-F238E27FC236}">
                  <a16:creationId xmlns:a16="http://schemas.microsoft.com/office/drawing/2014/main" xmlns:p14="http://schemas.microsoft.com/office/powerpoint/2010/main" xmlns="" id="{D581F013-C4A8-4D6B-AE14-908F0CC0C3E0}"/>
                </a:ext>
              </a:extLst>
            </p:cNvPr>
            <p:cNvSpPr/>
            <p:nvPr/>
          </p:nvSpPr>
          <p:spPr bwMode="auto">
            <a:xfrm>
              <a:off x="4719601" y="3205642"/>
              <a:ext cx="2752798" cy="510589"/>
            </a:xfrm>
            <a:prstGeom prst="rect">
              <a:avLst/>
            </a:prstGeom>
          </p:spPr>
          <p:txBody>
            <a:bodyPr wrap="square">
              <a:spAutoFit/>
              <a:scene3d>
                <a:camera prst="orthographicFront"/>
                <a:lightRig rig="threePt" dir="t"/>
              </a:scene3d>
              <a:sp3d contourW="12700"/>
            </a:bodyPr>
            <a:lstStyle/>
            <a:p>
              <a:pPr>
                <a:lnSpc>
                  <a:spcPct val="130000"/>
                </a:lnSpc>
                <a:defRPr/>
              </a:pPr>
              <a:r>
                <a:rPr lang="zh-CN" altLang="en-US" sz="1100" dirty="0">
                  <a:solidFill>
                    <a:schemeClr val="bg1">
                      <a:lumMod val="50000"/>
                    </a:schemeClr>
                  </a:solidFill>
                  <a:latin typeface="Century Gothic" panose="020B0502020202020204" pitchFamily="34" charset="0"/>
                  <a:ea typeface="+mj-ea"/>
                </a:rPr>
                <a:t>设计源于生活，生活因设计而改变在生活中追求艺术之美的存在</a:t>
              </a:r>
            </a:p>
          </p:txBody>
        </p:sp>
        <p:sp>
          <p:nvSpPr>
            <p:cNvPr id="18" name="PA-文本框 8">
              <a:extLst>
                <a:ext uri="{FF2B5EF4-FFF2-40B4-BE49-F238E27FC236}">
                  <a16:creationId xmlns:a16="http://schemas.microsoft.com/office/drawing/2014/main" xmlns:p14="http://schemas.microsoft.com/office/powerpoint/2010/main" xmlns="" id="{C347FC10-C9C5-439B-9D0C-996DED0B5C73}"/>
                </a:ext>
              </a:extLst>
            </p:cNvPr>
            <p:cNvSpPr txBox="1"/>
            <p:nvPr>
              <p:custDataLst>
                <p:tags r:id="rId7"/>
              </p:custDataLst>
            </p:nvPr>
          </p:nvSpPr>
          <p:spPr>
            <a:xfrm>
              <a:off x="4719602" y="2867780"/>
              <a:ext cx="1107996" cy="369332"/>
            </a:xfrm>
            <a:prstGeom prst="rect">
              <a:avLst/>
            </a:prstGeom>
            <a:noFill/>
          </p:spPr>
          <p:txBody>
            <a:bodyPr wrap="none" rtlCol="0">
              <a:spAutoFit/>
              <a:scene3d>
                <a:camera prst="orthographicFront"/>
                <a:lightRig rig="threePt" dir="t"/>
              </a:scene3d>
              <a:sp3d contourW="12700"/>
            </a:bodyPr>
            <a:lstStyle/>
            <a:p>
              <a:r>
                <a:rPr lang="zh-CN" altLang="en-US" dirty="0">
                  <a:latin typeface="微软雅黑" panose="020B0503020204020204" pitchFamily="34" charset="-122"/>
                  <a:ea typeface="微软雅黑" panose="020B0503020204020204" pitchFamily="34" charset="-122"/>
                </a:rPr>
                <a:t>文字添加</a:t>
              </a:r>
            </a:p>
          </p:txBody>
        </p:sp>
      </p:grpSp>
      <p:sp>
        <p:nvSpPr>
          <p:cNvPr id="43" name="椭圆 18">
            <a:extLst>
              <a:ext uri="{FF2B5EF4-FFF2-40B4-BE49-F238E27FC236}">
                <a16:creationId xmlns:a16="http://schemas.microsoft.com/office/drawing/2014/main" xmlns:p14="http://schemas.microsoft.com/office/powerpoint/2010/main" xmlns="" id="{6F510B62-5B78-471E-9990-973E282177C0}"/>
              </a:ext>
            </a:extLst>
          </p:cNvPr>
          <p:cNvSpPr/>
          <p:nvPr/>
        </p:nvSpPr>
        <p:spPr>
          <a:xfrm>
            <a:off x="4869908" y="2121649"/>
            <a:ext cx="443519" cy="570136"/>
          </a:xfrm>
          <a:custGeom>
            <a:avLst/>
            <a:gdLst>
              <a:gd name="T0" fmla="*/ 4401 w 4401"/>
              <a:gd name="T1" fmla="*/ 2201 h 5666"/>
              <a:gd name="T2" fmla="*/ 2201 w 4401"/>
              <a:gd name="T3" fmla="*/ 0 h 5666"/>
              <a:gd name="T4" fmla="*/ 0 w 4401"/>
              <a:gd name="T5" fmla="*/ 2201 h 5666"/>
              <a:gd name="T6" fmla="*/ 1913 w 4401"/>
              <a:gd name="T7" fmla="*/ 5121 h 5666"/>
              <a:gd name="T8" fmla="*/ 1151 w 4401"/>
              <a:gd name="T9" fmla="*/ 5388 h 5666"/>
              <a:gd name="T10" fmla="*/ 2201 w 4401"/>
              <a:gd name="T11" fmla="*/ 5666 h 5666"/>
              <a:gd name="T12" fmla="*/ 3251 w 4401"/>
              <a:gd name="T13" fmla="*/ 5388 h 5666"/>
              <a:gd name="T14" fmla="*/ 2488 w 4401"/>
              <a:gd name="T15" fmla="*/ 5121 h 5666"/>
              <a:gd name="T16" fmla="*/ 4401 w 4401"/>
              <a:gd name="T17" fmla="*/ 2201 h 5666"/>
              <a:gd name="T18" fmla="*/ 2201 w 4401"/>
              <a:gd name="T19" fmla="*/ 3594 h 5666"/>
              <a:gd name="T20" fmla="*/ 738 w 4401"/>
              <a:gd name="T21" fmla="*/ 2132 h 5666"/>
              <a:gd name="T22" fmla="*/ 2201 w 4401"/>
              <a:gd name="T23" fmla="*/ 670 h 5666"/>
              <a:gd name="T24" fmla="*/ 3663 w 4401"/>
              <a:gd name="T25" fmla="*/ 2132 h 5666"/>
              <a:gd name="T26" fmla="*/ 2201 w 4401"/>
              <a:gd name="T27" fmla="*/ 3594 h 5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01" h="5666">
                <a:moveTo>
                  <a:pt x="4401" y="2201"/>
                </a:moveTo>
                <a:cubicBezTo>
                  <a:pt x="4401" y="1028"/>
                  <a:pt x="3373" y="0"/>
                  <a:pt x="2201" y="0"/>
                </a:cubicBezTo>
                <a:cubicBezTo>
                  <a:pt x="1029" y="0"/>
                  <a:pt x="0" y="1028"/>
                  <a:pt x="0" y="2201"/>
                </a:cubicBezTo>
                <a:cubicBezTo>
                  <a:pt x="0" y="3128"/>
                  <a:pt x="1308" y="4524"/>
                  <a:pt x="1913" y="5121"/>
                </a:cubicBezTo>
                <a:cubicBezTo>
                  <a:pt x="1473" y="5154"/>
                  <a:pt x="1151" y="5261"/>
                  <a:pt x="1151" y="5388"/>
                </a:cubicBezTo>
                <a:cubicBezTo>
                  <a:pt x="1151" y="5541"/>
                  <a:pt x="1621" y="5666"/>
                  <a:pt x="2201" y="5666"/>
                </a:cubicBezTo>
                <a:cubicBezTo>
                  <a:pt x="2781" y="5666"/>
                  <a:pt x="3251" y="5541"/>
                  <a:pt x="3251" y="5388"/>
                </a:cubicBezTo>
                <a:cubicBezTo>
                  <a:pt x="3251" y="5261"/>
                  <a:pt x="2928" y="5154"/>
                  <a:pt x="2488" y="5121"/>
                </a:cubicBezTo>
                <a:cubicBezTo>
                  <a:pt x="3093" y="4524"/>
                  <a:pt x="4401" y="3128"/>
                  <a:pt x="4401" y="2201"/>
                </a:cubicBezTo>
                <a:close/>
                <a:moveTo>
                  <a:pt x="2201" y="3594"/>
                </a:moveTo>
                <a:cubicBezTo>
                  <a:pt x="1394" y="3594"/>
                  <a:pt x="738" y="2938"/>
                  <a:pt x="738" y="2132"/>
                </a:cubicBezTo>
                <a:cubicBezTo>
                  <a:pt x="738" y="1326"/>
                  <a:pt x="1394" y="670"/>
                  <a:pt x="2201" y="670"/>
                </a:cubicBezTo>
                <a:cubicBezTo>
                  <a:pt x="3007" y="670"/>
                  <a:pt x="3663" y="1326"/>
                  <a:pt x="3663" y="2132"/>
                </a:cubicBezTo>
                <a:cubicBezTo>
                  <a:pt x="3663" y="2938"/>
                  <a:pt x="3007" y="3594"/>
                  <a:pt x="2201" y="3594"/>
                </a:cubicBezTo>
                <a:close/>
              </a:path>
            </a:pathLst>
          </a:custGeom>
          <a:solidFill>
            <a:srgbClr val="1B75D5"/>
          </a:solidFill>
          <a:ln w="12700" cap="flat" cmpd="sng" algn="ctr">
            <a:noFill/>
            <a:prstDash val="solid"/>
            <a:miter lim="800000"/>
          </a:ln>
          <a:effectLst>
            <a:outerShdw blurRad="508000" dist="254000" dir="5400000" algn="tl" rotWithShape="0">
              <a:prstClr val="black">
                <a:alpha val="20000"/>
              </a:prst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endParaRPr lang="zh-CN" altLang="en-US" kern="0">
              <a:solidFill>
                <a:prstClr val="white"/>
              </a:solidFill>
              <a:latin typeface="Century Gothic" panose="020F0502020204030204"/>
              <a:ea typeface="微软雅黑"/>
            </a:endParaRPr>
          </a:p>
        </p:txBody>
      </p:sp>
      <p:grpSp>
        <p:nvGrpSpPr>
          <p:cNvPr id="50" name="组合 49">
            <a:extLst>
              <a:ext uri="{FF2B5EF4-FFF2-40B4-BE49-F238E27FC236}">
                <a16:creationId xmlns:a16="http://schemas.microsoft.com/office/drawing/2014/main" xmlns:p14="http://schemas.microsoft.com/office/powerpoint/2010/main" xmlns="" id="{C7F3DEE9-F65C-4286-AE8C-7EA0FABDA4AA}"/>
              </a:ext>
            </a:extLst>
          </p:cNvPr>
          <p:cNvGrpSpPr/>
          <p:nvPr/>
        </p:nvGrpSpPr>
        <p:grpSpPr>
          <a:xfrm>
            <a:off x="8011885" y="2867780"/>
            <a:ext cx="2752798" cy="848451"/>
            <a:chOff x="8011885" y="2867780"/>
            <a:chExt cx="2752798" cy="848451"/>
          </a:xfrm>
        </p:grpSpPr>
        <p:sp>
          <p:nvSpPr>
            <p:cNvPr id="21" name="矩形 20">
              <a:extLst>
                <a:ext uri="{FF2B5EF4-FFF2-40B4-BE49-F238E27FC236}">
                  <a16:creationId xmlns:a16="http://schemas.microsoft.com/office/drawing/2014/main" xmlns:p14="http://schemas.microsoft.com/office/powerpoint/2010/main" xmlns="" id="{1B94CC41-4543-4B42-BC82-5A52A706B084}"/>
                </a:ext>
              </a:extLst>
            </p:cNvPr>
            <p:cNvSpPr/>
            <p:nvPr/>
          </p:nvSpPr>
          <p:spPr bwMode="auto">
            <a:xfrm>
              <a:off x="8011885" y="3205642"/>
              <a:ext cx="2752798" cy="510589"/>
            </a:xfrm>
            <a:prstGeom prst="rect">
              <a:avLst/>
            </a:prstGeom>
          </p:spPr>
          <p:txBody>
            <a:bodyPr wrap="square">
              <a:spAutoFit/>
              <a:scene3d>
                <a:camera prst="orthographicFront"/>
                <a:lightRig rig="threePt" dir="t"/>
              </a:scene3d>
              <a:sp3d contourW="12700"/>
            </a:bodyPr>
            <a:lstStyle/>
            <a:p>
              <a:pPr>
                <a:lnSpc>
                  <a:spcPct val="130000"/>
                </a:lnSpc>
                <a:defRPr/>
              </a:pPr>
              <a:r>
                <a:rPr lang="zh-CN" altLang="en-US" sz="1100" dirty="0">
                  <a:solidFill>
                    <a:schemeClr val="bg1">
                      <a:lumMod val="50000"/>
                    </a:schemeClr>
                  </a:solidFill>
                  <a:latin typeface="Century Gothic" panose="020B0502020202020204" pitchFamily="34" charset="0"/>
                  <a:ea typeface="+mj-ea"/>
                </a:rPr>
                <a:t>设计源于生活，生活因设计而改变在生活中追求艺术之美的存在</a:t>
              </a:r>
            </a:p>
          </p:txBody>
        </p:sp>
        <p:sp>
          <p:nvSpPr>
            <p:cNvPr id="22" name="PA-文本框 8">
              <a:extLst>
                <a:ext uri="{FF2B5EF4-FFF2-40B4-BE49-F238E27FC236}">
                  <a16:creationId xmlns:a16="http://schemas.microsoft.com/office/drawing/2014/main" xmlns:p14="http://schemas.microsoft.com/office/powerpoint/2010/main" xmlns="" id="{C478C2ED-D889-40C2-BD62-9B90B72A3514}"/>
                </a:ext>
              </a:extLst>
            </p:cNvPr>
            <p:cNvSpPr txBox="1"/>
            <p:nvPr>
              <p:custDataLst>
                <p:tags r:id="rId6"/>
              </p:custDataLst>
            </p:nvPr>
          </p:nvSpPr>
          <p:spPr>
            <a:xfrm>
              <a:off x="8011886" y="2867780"/>
              <a:ext cx="1107996" cy="369332"/>
            </a:xfrm>
            <a:prstGeom prst="rect">
              <a:avLst/>
            </a:prstGeom>
            <a:noFill/>
          </p:spPr>
          <p:txBody>
            <a:bodyPr wrap="none" rtlCol="0">
              <a:spAutoFit/>
              <a:scene3d>
                <a:camera prst="orthographicFront"/>
                <a:lightRig rig="threePt" dir="t"/>
              </a:scene3d>
              <a:sp3d contourW="12700"/>
            </a:bodyPr>
            <a:lstStyle/>
            <a:p>
              <a:r>
                <a:rPr lang="zh-CN" altLang="en-US" dirty="0">
                  <a:latin typeface="微软雅黑" panose="020B0503020204020204" pitchFamily="34" charset="-122"/>
                  <a:ea typeface="微软雅黑" panose="020B0503020204020204" pitchFamily="34" charset="-122"/>
                </a:rPr>
                <a:t>文字添加</a:t>
              </a:r>
            </a:p>
          </p:txBody>
        </p:sp>
      </p:grpSp>
      <p:sp>
        <p:nvSpPr>
          <p:cNvPr id="44" name="椭圆 22">
            <a:extLst>
              <a:ext uri="{FF2B5EF4-FFF2-40B4-BE49-F238E27FC236}">
                <a16:creationId xmlns:a16="http://schemas.microsoft.com/office/drawing/2014/main" xmlns:p14="http://schemas.microsoft.com/office/powerpoint/2010/main" xmlns="" id="{AEF30D3B-D072-47EB-971B-3F0779661BB3}"/>
              </a:ext>
            </a:extLst>
          </p:cNvPr>
          <p:cNvSpPr/>
          <p:nvPr/>
        </p:nvSpPr>
        <p:spPr>
          <a:xfrm>
            <a:off x="8106704" y="2121649"/>
            <a:ext cx="565276" cy="570136"/>
          </a:xfrm>
          <a:custGeom>
            <a:avLst/>
            <a:gdLst>
              <a:gd name="connsiteX0" fmla="*/ 551665 w 603645"/>
              <a:gd name="connsiteY0" fmla="*/ 323014 h 608835"/>
              <a:gd name="connsiteX1" fmla="*/ 564291 w 603645"/>
              <a:gd name="connsiteY1" fmla="*/ 337864 h 608835"/>
              <a:gd name="connsiteX2" fmla="*/ 600767 w 603645"/>
              <a:gd name="connsiteY2" fmla="*/ 432281 h 608835"/>
              <a:gd name="connsiteX3" fmla="*/ 603573 w 603645"/>
              <a:gd name="connsiteY3" fmla="*/ 444609 h 608835"/>
              <a:gd name="connsiteX4" fmla="*/ 598803 w 603645"/>
              <a:gd name="connsiteY4" fmla="*/ 466742 h 608835"/>
              <a:gd name="connsiteX5" fmla="*/ 593472 w 603645"/>
              <a:gd name="connsiteY5" fmla="*/ 475288 h 608835"/>
              <a:gd name="connsiteX6" fmla="*/ 540722 w 603645"/>
              <a:gd name="connsiteY6" fmla="*/ 537906 h 608835"/>
              <a:gd name="connsiteX7" fmla="*/ 531744 w 603645"/>
              <a:gd name="connsiteY7" fmla="*/ 547712 h 608835"/>
              <a:gd name="connsiteX8" fmla="*/ 472962 w 603645"/>
              <a:gd name="connsiteY8" fmla="*/ 549393 h 608835"/>
              <a:gd name="connsiteX9" fmla="*/ 442939 w 603645"/>
              <a:gd name="connsiteY9" fmla="*/ 549393 h 608835"/>
              <a:gd name="connsiteX10" fmla="*/ 395801 w 603645"/>
              <a:gd name="connsiteY10" fmla="*/ 576429 h 608835"/>
              <a:gd name="connsiteX11" fmla="*/ 395380 w 603645"/>
              <a:gd name="connsiteY11" fmla="*/ 603326 h 608835"/>
              <a:gd name="connsiteX12" fmla="*/ 367042 w 603645"/>
              <a:gd name="connsiteY12" fmla="*/ 593520 h 608835"/>
              <a:gd name="connsiteX13" fmla="*/ 280903 w 603645"/>
              <a:gd name="connsiteY13" fmla="*/ 506947 h 608835"/>
              <a:gd name="connsiteX14" fmla="*/ 274169 w 603645"/>
              <a:gd name="connsiteY14" fmla="*/ 492518 h 608835"/>
              <a:gd name="connsiteX15" fmla="*/ 314292 w 603645"/>
              <a:gd name="connsiteY15" fmla="*/ 445449 h 608835"/>
              <a:gd name="connsiteX16" fmla="*/ 351610 w 603645"/>
              <a:gd name="connsiteY16" fmla="*/ 400202 h 608835"/>
              <a:gd name="connsiteX17" fmla="*/ 392294 w 603645"/>
              <a:gd name="connsiteY17" fmla="*/ 363779 h 608835"/>
              <a:gd name="connsiteX18" fmla="*/ 394398 w 603645"/>
              <a:gd name="connsiteY18" fmla="*/ 375967 h 608835"/>
              <a:gd name="connsiteX19" fmla="*/ 394398 w 603645"/>
              <a:gd name="connsiteY19" fmla="*/ 411549 h 608835"/>
              <a:gd name="connsiteX20" fmla="*/ 440835 w 603645"/>
              <a:gd name="connsiteY20" fmla="*/ 446850 h 608835"/>
              <a:gd name="connsiteX21" fmla="*/ 466789 w 603645"/>
              <a:gd name="connsiteY21" fmla="*/ 446710 h 608835"/>
              <a:gd name="connsiteX22" fmla="*/ 488113 w 603645"/>
              <a:gd name="connsiteY22" fmla="*/ 440266 h 608835"/>
              <a:gd name="connsiteX23" fmla="*/ 484325 w 603645"/>
              <a:gd name="connsiteY23" fmla="*/ 433542 h 608835"/>
              <a:gd name="connsiteX24" fmla="*/ 461738 w 603645"/>
              <a:gd name="connsiteY24" fmla="*/ 383531 h 608835"/>
              <a:gd name="connsiteX25" fmla="*/ 463141 w 603645"/>
              <a:gd name="connsiteY25" fmla="*/ 360137 h 608835"/>
              <a:gd name="connsiteX26" fmla="*/ 507754 w 603645"/>
              <a:gd name="connsiteY26" fmla="*/ 333381 h 608835"/>
              <a:gd name="connsiteX27" fmla="*/ 551665 w 603645"/>
              <a:gd name="connsiteY27" fmla="*/ 323014 h 608835"/>
              <a:gd name="connsiteX28" fmla="*/ 172645 w 603645"/>
              <a:gd name="connsiteY28" fmla="*/ 192065 h 608835"/>
              <a:gd name="connsiteX29" fmla="*/ 193829 w 603645"/>
              <a:gd name="connsiteY29" fmla="*/ 204531 h 608835"/>
              <a:gd name="connsiteX30" fmla="*/ 210243 w 603645"/>
              <a:gd name="connsiteY30" fmla="*/ 276110 h 608835"/>
              <a:gd name="connsiteX31" fmla="*/ 233392 w 603645"/>
              <a:gd name="connsiteY31" fmla="*/ 377804 h 608835"/>
              <a:gd name="connsiteX32" fmla="*/ 229042 w 603645"/>
              <a:gd name="connsiteY32" fmla="*/ 387890 h 608835"/>
              <a:gd name="connsiteX33" fmla="*/ 186534 w 603645"/>
              <a:gd name="connsiteY33" fmla="*/ 371781 h 608835"/>
              <a:gd name="connsiteX34" fmla="*/ 134626 w 603645"/>
              <a:gd name="connsiteY34" fmla="*/ 400496 h 608835"/>
              <a:gd name="connsiteX35" fmla="*/ 123263 w 603645"/>
              <a:gd name="connsiteY35" fmla="*/ 422488 h 608835"/>
              <a:gd name="connsiteX36" fmla="*/ 121719 w 603645"/>
              <a:gd name="connsiteY36" fmla="*/ 442379 h 608835"/>
              <a:gd name="connsiteX37" fmla="*/ 131820 w 603645"/>
              <a:gd name="connsiteY37" fmla="*/ 441679 h 608835"/>
              <a:gd name="connsiteX38" fmla="*/ 182325 w 603645"/>
              <a:gd name="connsiteY38" fmla="*/ 442379 h 608835"/>
              <a:gd name="connsiteX39" fmla="*/ 230866 w 603645"/>
              <a:gd name="connsiteY39" fmla="*/ 494627 h 608835"/>
              <a:gd name="connsiteX40" fmla="*/ 180081 w 603645"/>
              <a:gd name="connsiteY40" fmla="*/ 543933 h 608835"/>
              <a:gd name="connsiteX41" fmla="*/ 69250 w 603645"/>
              <a:gd name="connsiteY41" fmla="*/ 544214 h 608835"/>
              <a:gd name="connsiteX42" fmla="*/ 62516 w 603645"/>
              <a:gd name="connsiteY42" fmla="*/ 543793 h 608835"/>
              <a:gd name="connsiteX43" fmla="*/ 45261 w 603645"/>
              <a:gd name="connsiteY43" fmla="*/ 535669 h 608835"/>
              <a:gd name="connsiteX44" fmla="*/ 38106 w 603645"/>
              <a:gd name="connsiteY44" fmla="*/ 524883 h 608835"/>
              <a:gd name="connsiteX45" fmla="*/ 4997 w 603645"/>
              <a:gd name="connsiteY45" fmla="*/ 447142 h 608835"/>
              <a:gd name="connsiteX46" fmla="*/ 87 w 603645"/>
              <a:gd name="connsiteY46" fmla="*/ 434395 h 608835"/>
              <a:gd name="connsiteX47" fmla="*/ 21692 w 603645"/>
              <a:gd name="connsiteY47" fmla="*/ 379205 h 608835"/>
              <a:gd name="connsiteX48" fmla="*/ 40070 w 603645"/>
              <a:gd name="connsiteY48" fmla="*/ 335361 h 608835"/>
              <a:gd name="connsiteX49" fmla="*/ 31512 w 603645"/>
              <a:gd name="connsiteY49" fmla="*/ 272748 h 608835"/>
              <a:gd name="connsiteX50" fmla="*/ 6400 w 603645"/>
              <a:gd name="connsiteY50" fmla="*/ 239130 h 608835"/>
              <a:gd name="connsiteX51" fmla="*/ 65883 w 603645"/>
              <a:gd name="connsiteY51" fmla="*/ 218119 h 608835"/>
              <a:gd name="connsiteX52" fmla="*/ 368044 w 603645"/>
              <a:gd name="connsiteY52" fmla="*/ 1 h 608835"/>
              <a:gd name="connsiteX53" fmla="*/ 380952 w 603645"/>
              <a:gd name="connsiteY53" fmla="*/ 2382 h 608835"/>
              <a:gd name="connsiteX54" fmla="*/ 413503 w 603645"/>
              <a:gd name="connsiteY54" fmla="*/ 50432 h 608835"/>
              <a:gd name="connsiteX55" fmla="*/ 442405 w 603645"/>
              <a:gd name="connsiteY55" fmla="*/ 88395 h 608835"/>
              <a:gd name="connsiteX56" fmla="*/ 497966 w 603645"/>
              <a:gd name="connsiteY56" fmla="*/ 111089 h 608835"/>
              <a:gd name="connsiteX57" fmla="*/ 536970 w 603645"/>
              <a:gd name="connsiteY57" fmla="*/ 104225 h 608835"/>
              <a:gd name="connsiteX58" fmla="*/ 522378 w 603645"/>
              <a:gd name="connsiteY58" fmla="*/ 165163 h 608835"/>
              <a:gd name="connsiteX59" fmla="*/ 508208 w 603645"/>
              <a:gd name="connsiteY59" fmla="*/ 202286 h 608835"/>
              <a:gd name="connsiteX60" fmla="*/ 483655 w 603645"/>
              <a:gd name="connsiteY60" fmla="*/ 259441 h 608835"/>
              <a:gd name="connsiteX61" fmla="*/ 422061 w 603645"/>
              <a:gd name="connsiteY61" fmla="*/ 251596 h 608835"/>
              <a:gd name="connsiteX62" fmla="*/ 362573 w 603645"/>
              <a:gd name="connsiteY62" fmla="*/ 244312 h 608835"/>
              <a:gd name="connsiteX63" fmla="*/ 309678 w 603645"/>
              <a:gd name="connsiteY63" fmla="*/ 229743 h 608835"/>
              <a:gd name="connsiteX64" fmla="*/ 341667 w 603645"/>
              <a:gd name="connsiteY64" fmla="*/ 200184 h 608835"/>
              <a:gd name="connsiteX65" fmla="*/ 339703 w 603645"/>
              <a:gd name="connsiteY65" fmla="*/ 140227 h 608835"/>
              <a:gd name="connsiteX66" fmla="*/ 328759 w 603645"/>
              <a:gd name="connsiteY66" fmla="*/ 123277 h 608835"/>
              <a:gd name="connsiteX67" fmla="*/ 313607 w 603645"/>
              <a:gd name="connsiteY67" fmla="*/ 115432 h 608835"/>
              <a:gd name="connsiteX68" fmla="*/ 307854 w 603645"/>
              <a:gd name="connsiteY68" fmla="*/ 123977 h 608835"/>
              <a:gd name="connsiteX69" fmla="*/ 272919 w 603645"/>
              <a:gd name="connsiteY69" fmla="*/ 166564 h 608835"/>
              <a:gd name="connsiteX70" fmla="*/ 252855 w 603645"/>
              <a:gd name="connsiteY70" fmla="*/ 178891 h 608835"/>
              <a:gd name="connsiteX71" fmla="*/ 210764 w 603645"/>
              <a:gd name="connsiteY71" fmla="*/ 146251 h 608835"/>
              <a:gd name="connsiteX72" fmla="*/ 181861 w 603645"/>
              <a:gd name="connsiteY72" fmla="*/ 105626 h 608835"/>
              <a:gd name="connsiteX73" fmla="*/ 215534 w 603645"/>
              <a:gd name="connsiteY73" fmla="*/ 51693 h 608835"/>
              <a:gd name="connsiteX74" fmla="*/ 248506 w 603645"/>
              <a:gd name="connsiteY74" fmla="*/ 13169 h 608835"/>
              <a:gd name="connsiteX75" fmla="*/ 261133 w 603645"/>
              <a:gd name="connsiteY75" fmla="*/ 3083 h 608835"/>
              <a:gd name="connsiteX76" fmla="*/ 280214 w 603645"/>
              <a:gd name="connsiteY76" fmla="*/ 141 h 608835"/>
              <a:gd name="connsiteX77" fmla="*/ 283582 w 603645"/>
              <a:gd name="connsiteY77" fmla="*/ 141 h 608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03645" h="608835">
                <a:moveTo>
                  <a:pt x="551665" y="323014"/>
                </a:moveTo>
                <a:cubicBezTo>
                  <a:pt x="560504" y="328338"/>
                  <a:pt x="564291" y="337864"/>
                  <a:pt x="564291" y="337864"/>
                </a:cubicBezTo>
                <a:lnTo>
                  <a:pt x="600767" y="432281"/>
                </a:lnTo>
                <a:cubicBezTo>
                  <a:pt x="602451" y="436484"/>
                  <a:pt x="603433" y="440686"/>
                  <a:pt x="603573" y="444609"/>
                </a:cubicBezTo>
                <a:cubicBezTo>
                  <a:pt x="604134" y="451613"/>
                  <a:pt x="601328" y="461699"/>
                  <a:pt x="598803" y="466742"/>
                </a:cubicBezTo>
                <a:cubicBezTo>
                  <a:pt x="596418" y="471505"/>
                  <a:pt x="593472" y="475288"/>
                  <a:pt x="593472" y="475288"/>
                </a:cubicBezTo>
                <a:lnTo>
                  <a:pt x="540722" y="537906"/>
                </a:lnTo>
                <a:cubicBezTo>
                  <a:pt x="537355" y="542669"/>
                  <a:pt x="534409" y="545751"/>
                  <a:pt x="531744" y="547712"/>
                </a:cubicBezTo>
                <a:cubicBezTo>
                  <a:pt x="525992" y="552054"/>
                  <a:pt x="498775" y="549253"/>
                  <a:pt x="472962" y="549393"/>
                </a:cubicBezTo>
                <a:lnTo>
                  <a:pt x="442939" y="549393"/>
                </a:lnTo>
                <a:cubicBezTo>
                  <a:pt x="417266" y="549533"/>
                  <a:pt x="396082" y="561580"/>
                  <a:pt x="395801" y="576429"/>
                </a:cubicBezTo>
                <a:lnTo>
                  <a:pt x="395380" y="603326"/>
                </a:lnTo>
                <a:cubicBezTo>
                  <a:pt x="395521" y="619996"/>
                  <a:pt x="367042" y="593520"/>
                  <a:pt x="367042" y="593520"/>
                </a:cubicBezTo>
                <a:lnTo>
                  <a:pt x="280903" y="506947"/>
                </a:lnTo>
                <a:cubicBezTo>
                  <a:pt x="275572" y="500923"/>
                  <a:pt x="273888" y="496300"/>
                  <a:pt x="274169" y="492518"/>
                </a:cubicBezTo>
                <a:cubicBezTo>
                  <a:pt x="274870" y="483553"/>
                  <a:pt x="298018" y="465341"/>
                  <a:pt x="314292" y="445449"/>
                </a:cubicBezTo>
                <a:lnTo>
                  <a:pt x="351610" y="400202"/>
                </a:lnTo>
                <a:cubicBezTo>
                  <a:pt x="368024" y="380450"/>
                  <a:pt x="388506" y="358036"/>
                  <a:pt x="392294" y="363779"/>
                </a:cubicBezTo>
                <a:cubicBezTo>
                  <a:pt x="394960" y="367982"/>
                  <a:pt x="394398" y="375967"/>
                  <a:pt x="394398" y="375967"/>
                </a:cubicBezTo>
                <a:cubicBezTo>
                  <a:pt x="394398" y="375967"/>
                  <a:pt x="394398" y="391937"/>
                  <a:pt x="394398" y="411549"/>
                </a:cubicBezTo>
                <a:cubicBezTo>
                  <a:pt x="394258" y="431161"/>
                  <a:pt x="415162" y="446990"/>
                  <a:pt x="440835" y="446850"/>
                </a:cubicBezTo>
                <a:lnTo>
                  <a:pt x="466789" y="446710"/>
                </a:lnTo>
                <a:cubicBezTo>
                  <a:pt x="481099" y="446570"/>
                  <a:pt x="490358" y="443908"/>
                  <a:pt x="488113" y="440266"/>
                </a:cubicBezTo>
                <a:cubicBezTo>
                  <a:pt x="486570" y="438165"/>
                  <a:pt x="485307" y="435923"/>
                  <a:pt x="484325" y="433542"/>
                </a:cubicBezTo>
                <a:lnTo>
                  <a:pt x="461738" y="383531"/>
                </a:lnTo>
                <a:cubicBezTo>
                  <a:pt x="457950" y="373305"/>
                  <a:pt x="459494" y="365600"/>
                  <a:pt x="463141" y="360137"/>
                </a:cubicBezTo>
                <a:cubicBezTo>
                  <a:pt x="470577" y="348790"/>
                  <a:pt x="494005" y="340665"/>
                  <a:pt x="507754" y="333381"/>
                </a:cubicBezTo>
                <a:cubicBezTo>
                  <a:pt x="521362" y="326236"/>
                  <a:pt x="542266" y="317411"/>
                  <a:pt x="551665" y="323014"/>
                </a:cubicBezTo>
                <a:close/>
                <a:moveTo>
                  <a:pt x="172645" y="192065"/>
                </a:moveTo>
                <a:cubicBezTo>
                  <a:pt x="183307" y="189123"/>
                  <a:pt x="189901" y="195847"/>
                  <a:pt x="193829" y="204531"/>
                </a:cubicBezTo>
                <a:cubicBezTo>
                  <a:pt x="200142" y="218119"/>
                  <a:pt x="204491" y="251176"/>
                  <a:pt x="210243" y="276110"/>
                </a:cubicBezTo>
                <a:lnTo>
                  <a:pt x="233392" y="377804"/>
                </a:lnTo>
                <a:cubicBezTo>
                  <a:pt x="234654" y="385088"/>
                  <a:pt x="232269" y="387469"/>
                  <a:pt x="229042" y="387890"/>
                </a:cubicBezTo>
                <a:cubicBezTo>
                  <a:pt x="222168" y="388730"/>
                  <a:pt x="203509" y="378785"/>
                  <a:pt x="186534" y="371781"/>
                </a:cubicBezTo>
                <a:cubicBezTo>
                  <a:pt x="169559" y="364777"/>
                  <a:pt x="146270" y="377664"/>
                  <a:pt x="134626" y="400496"/>
                </a:cubicBezTo>
                <a:lnTo>
                  <a:pt x="123263" y="422488"/>
                </a:lnTo>
                <a:cubicBezTo>
                  <a:pt x="117090" y="434675"/>
                  <a:pt x="116248" y="443219"/>
                  <a:pt x="121719" y="442379"/>
                </a:cubicBezTo>
                <a:cubicBezTo>
                  <a:pt x="125086" y="441959"/>
                  <a:pt x="128453" y="441679"/>
                  <a:pt x="131820" y="441679"/>
                </a:cubicBezTo>
                <a:lnTo>
                  <a:pt x="182325" y="442379"/>
                </a:lnTo>
                <a:cubicBezTo>
                  <a:pt x="228762" y="442379"/>
                  <a:pt x="230866" y="494627"/>
                  <a:pt x="230866" y="494627"/>
                </a:cubicBezTo>
                <a:cubicBezTo>
                  <a:pt x="230445" y="544914"/>
                  <a:pt x="180081" y="543933"/>
                  <a:pt x="180081" y="543933"/>
                </a:cubicBezTo>
                <a:lnTo>
                  <a:pt x="69250" y="544214"/>
                </a:lnTo>
                <a:cubicBezTo>
                  <a:pt x="66866" y="544214"/>
                  <a:pt x="64621" y="544074"/>
                  <a:pt x="62516" y="543793"/>
                </a:cubicBezTo>
                <a:cubicBezTo>
                  <a:pt x="58869" y="543093"/>
                  <a:pt x="50031" y="541132"/>
                  <a:pt x="45261" y="535669"/>
                </a:cubicBezTo>
                <a:cubicBezTo>
                  <a:pt x="40912" y="530766"/>
                  <a:pt x="38106" y="524883"/>
                  <a:pt x="38106" y="524883"/>
                </a:cubicBezTo>
                <a:lnTo>
                  <a:pt x="4997" y="447142"/>
                </a:lnTo>
                <a:cubicBezTo>
                  <a:pt x="2191" y="441959"/>
                  <a:pt x="788" y="437756"/>
                  <a:pt x="87" y="434395"/>
                </a:cubicBezTo>
                <a:cubicBezTo>
                  <a:pt x="-1176" y="426971"/>
                  <a:pt x="11731" y="402878"/>
                  <a:pt x="21692" y="379205"/>
                </a:cubicBezTo>
                <a:lnTo>
                  <a:pt x="40070" y="335361"/>
                </a:lnTo>
                <a:cubicBezTo>
                  <a:pt x="49890" y="311689"/>
                  <a:pt x="46102" y="283534"/>
                  <a:pt x="31512" y="272748"/>
                </a:cubicBezTo>
                <a:cubicBezTo>
                  <a:pt x="17062" y="261822"/>
                  <a:pt x="-615" y="245713"/>
                  <a:pt x="6400" y="239130"/>
                </a:cubicBezTo>
                <a:cubicBezTo>
                  <a:pt x="13555" y="232686"/>
                  <a:pt x="40912" y="224282"/>
                  <a:pt x="65883" y="218119"/>
                </a:cubicBezTo>
                <a:close/>
                <a:moveTo>
                  <a:pt x="368044" y="1"/>
                </a:moveTo>
                <a:cubicBezTo>
                  <a:pt x="374077" y="1"/>
                  <a:pt x="378287" y="981"/>
                  <a:pt x="380952" y="2382"/>
                </a:cubicBezTo>
                <a:cubicBezTo>
                  <a:pt x="387406" y="5604"/>
                  <a:pt x="397929" y="29979"/>
                  <a:pt x="413503" y="50432"/>
                </a:cubicBezTo>
                <a:lnTo>
                  <a:pt x="442405" y="88395"/>
                </a:lnTo>
                <a:cubicBezTo>
                  <a:pt x="457979" y="108848"/>
                  <a:pt x="482813" y="118934"/>
                  <a:pt x="497966" y="111089"/>
                </a:cubicBezTo>
                <a:cubicBezTo>
                  <a:pt x="513118" y="103104"/>
                  <a:pt x="534585" y="94979"/>
                  <a:pt x="536970" y="104225"/>
                </a:cubicBezTo>
                <a:cubicBezTo>
                  <a:pt x="539355" y="113611"/>
                  <a:pt x="531498" y="141068"/>
                  <a:pt x="522378" y="165163"/>
                </a:cubicBezTo>
                <a:lnTo>
                  <a:pt x="508208" y="202286"/>
                </a:lnTo>
                <a:cubicBezTo>
                  <a:pt x="499088" y="226241"/>
                  <a:pt x="491371" y="254818"/>
                  <a:pt x="483655" y="259441"/>
                </a:cubicBezTo>
                <a:cubicBezTo>
                  <a:pt x="475798" y="264064"/>
                  <a:pt x="447597" y="254818"/>
                  <a:pt x="422061" y="251596"/>
                </a:cubicBezTo>
                <a:lnTo>
                  <a:pt x="362573" y="244312"/>
                </a:lnTo>
                <a:cubicBezTo>
                  <a:pt x="337037" y="241090"/>
                  <a:pt x="307012" y="236187"/>
                  <a:pt x="309678" y="229743"/>
                </a:cubicBezTo>
                <a:cubicBezTo>
                  <a:pt x="312204" y="223439"/>
                  <a:pt x="328900" y="211672"/>
                  <a:pt x="341667" y="200184"/>
                </a:cubicBezTo>
                <a:cubicBezTo>
                  <a:pt x="354575" y="188697"/>
                  <a:pt x="353733" y="161801"/>
                  <a:pt x="339703" y="140227"/>
                </a:cubicBezTo>
                <a:lnTo>
                  <a:pt x="328759" y="123277"/>
                </a:lnTo>
                <a:cubicBezTo>
                  <a:pt x="322726" y="113891"/>
                  <a:pt x="316272" y="110529"/>
                  <a:pt x="313607" y="115432"/>
                </a:cubicBezTo>
                <a:cubicBezTo>
                  <a:pt x="311923" y="118514"/>
                  <a:pt x="309959" y="121316"/>
                  <a:pt x="307854" y="123977"/>
                </a:cubicBezTo>
                <a:lnTo>
                  <a:pt x="272919" y="166564"/>
                </a:lnTo>
                <a:cubicBezTo>
                  <a:pt x="266745" y="175669"/>
                  <a:pt x="259590" y="178751"/>
                  <a:pt x="252855" y="178891"/>
                </a:cubicBezTo>
                <a:cubicBezTo>
                  <a:pt x="239386" y="179452"/>
                  <a:pt x="221567" y="159699"/>
                  <a:pt x="210764" y="146251"/>
                </a:cubicBezTo>
                <a:cubicBezTo>
                  <a:pt x="199961" y="132803"/>
                  <a:pt x="183545" y="116132"/>
                  <a:pt x="181861" y="105626"/>
                </a:cubicBezTo>
                <a:cubicBezTo>
                  <a:pt x="180318" y="95119"/>
                  <a:pt x="198838" y="71305"/>
                  <a:pt x="215534" y="51693"/>
                </a:cubicBezTo>
                <a:lnTo>
                  <a:pt x="248506" y="13169"/>
                </a:lnTo>
                <a:cubicBezTo>
                  <a:pt x="252434" y="8546"/>
                  <a:pt x="256643" y="5184"/>
                  <a:pt x="261133" y="3083"/>
                </a:cubicBezTo>
                <a:cubicBezTo>
                  <a:pt x="269130" y="-980"/>
                  <a:pt x="278390" y="141"/>
                  <a:pt x="280214" y="141"/>
                </a:cubicBezTo>
                <a:cubicBezTo>
                  <a:pt x="282319" y="141"/>
                  <a:pt x="283582" y="141"/>
                  <a:pt x="283582" y="141"/>
                </a:cubicBezTo>
                <a:close/>
              </a:path>
            </a:pathLst>
          </a:custGeom>
          <a:solidFill>
            <a:srgbClr val="1B75D5"/>
          </a:solidFill>
          <a:ln w="12700" cap="flat" cmpd="sng" algn="ctr">
            <a:noFill/>
            <a:prstDash val="solid"/>
            <a:miter lim="800000"/>
          </a:ln>
          <a:effectLst>
            <a:outerShdw blurRad="508000" dist="254000" dir="5400000" algn="tl" rotWithShape="0">
              <a:prstClr val="black">
                <a:alpha val="20000"/>
              </a:prst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endParaRPr lang="zh-CN" altLang="en-US" kern="0">
              <a:solidFill>
                <a:prstClr val="white"/>
              </a:solidFill>
              <a:latin typeface="Century Gothic" panose="020F0502020204030204"/>
              <a:ea typeface="微软雅黑"/>
            </a:endParaRPr>
          </a:p>
        </p:txBody>
      </p:sp>
      <p:grpSp>
        <p:nvGrpSpPr>
          <p:cNvPr id="53" name="组合 52">
            <a:extLst>
              <a:ext uri="{FF2B5EF4-FFF2-40B4-BE49-F238E27FC236}">
                <a16:creationId xmlns:a16="http://schemas.microsoft.com/office/drawing/2014/main" xmlns:p14="http://schemas.microsoft.com/office/powerpoint/2010/main" xmlns="" id="{B039D9C6-8BA0-46F1-80AD-E5C6D6A3B553}"/>
              </a:ext>
            </a:extLst>
          </p:cNvPr>
          <p:cNvGrpSpPr/>
          <p:nvPr/>
        </p:nvGrpSpPr>
        <p:grpSpPr>
          <a:xfrm>
            <a:off x="1427316" y="4943323"/>
            <a:ext cx="2752798" cy="848451"/>
            <a:chOff x="1427316" y="4943323"/>
            <a:chExt cx="2752798" cy="848451"/>
          </a:xfrm>
        </p:grpSpPr>
        <p:sp>
          <p:nvSpPr>
            <p:cNvPr id="25" name="矩形 24">
              <a:extLst>
                <a:ext uri="{FF2B5EF4-FFF2-40B4-BE49-F238E27FC236}">
                  <a16:creationId xmlns:a16="http://schemas.microsoft.com/office/drawing/2014/main" xmlns:p14="http://schemas.microsoft.com/office/powerpoint/2010/main" xmlns="" id="{418ADD73-3D3E-455D-A942-311E87FFC93F}"/>
                </a:ext>
              </a:extLst>
            </p:cNvPr>
            <p:cNvSpPr/>
            <p:nvPr/>
          </p:nvSpPr>
          <p:spPr bwMode="auto">
            <a:xfrm>
              <a:off x="1427316" y="5281185"/>
              <a:ext cx="2752798" cy="510589"/>
            </a:xfrm>
            <a:prstGeom prst="rect">
              <a:avLst/>
            </a:prstGeom>
          </p:spPr>
          <p:txBody>
            <a:bodyPr wrap="square">
              <a:spAutoFit/>
              <a:scene3d>
                <a:camera prst="orthographicFront"/>
                <a:lightRig rig="threePt" dir="t"/>
              </a:scene3d>
              <a:sp3d contourW="12700"/>
            </a:bodyPr>
            <a:lstStyle/>
            <a:p>
              <a:pPr>
                <a:lnSpc>
                  <a:spcPct val="130000"/>
                </a:lnSpc>
                <a:defRPr/>
              </a:pPr>
              <a:r>
                <a:rPr lang="zh-CN" altLang="en-US" sz="1100" dirty="0">
                  <a:solidFill>
                    <a:schemeClr val="bg1">
                      <a:lumMod val="50000"/>
                    </a:schemeClr>
                  </a:solidFill>
                  <a:latin typeface="Century Gothic" panose="020B0502020202020204" pitchFamily="34" charset="0"/>
                  <a:ea typeface="+mj-ea"/>
                </a:rPr>
                <a:t>设计源于生活，生活因设计而改变在生活中追求艺术之美的存在</a:t>
              </a:r>
            </a:p>
          </p:txBody>
        </p:sp>
        <p:sp>
          <p:nvSpPr>
            <p:cNvPr id="26" name="PA-文本框 8">
              <a:extLst>
                <a:ext uri="{FF2B5EF4-FFF2-40B4-BE49-F238E27FC236}">
                  <a16:creationId xmlns:a16="http://schemas.microsoft.com/office/drawing/2014/main" xmlns:p14="http://schemas.microsoft.com/office/powerpoint/2010/main" xmlns="" id="{10BDF353-603B-4ED4-906B-94A6B93DA03E}"/>
                </a:ext>
              </a:extLst>
            </p:cNvPr>
            <p:cNvSpPr txBox="1"/>
            <p:nvPr>
              <p:custDataLst>
                <p:tags r:id="rId5"/>
              </p:custDataLst>
            </p:nvPr>
          </p:nvSpPr>
          <p:spPr>
            <a:xfrm>
              <a:off x="1427317" y="4943323"/>
              <a:ext cx="1107996" cy="369332"/>
            </a:xfrm>
            <a:prstGeom prst="rect">
              <a:avLst/>
            </a:prstGeom>
            <a:noFill/>
          </p:spPr>
          <p:txBody>
            <a:bodyPr wrap="none" rtlCol="0">
              <a:spAutoFit/>
              <a:scene3d>
                <a:camera prst="orthographicFront"/>
                <a:lightRig rig="threePt" dir="t"/>
              </a:scene3d>
              <a:sp3d contourW="12700"/>
            </a:bodyPr>
            <a:lstStyle/>
            <a:p>
              <a:r>
                <a:rPr lang="zh-CN" altLang="en-US" dirty="0">
                  <a:latin typeface="微软雅黑" panose="020B0503020204020204" pitchFamily="34" charset="-122"/>
                  <a:ea typeface="微软雅黑" panose="020B0503020204020204" pitchFamily="34" charset="-122"/>
                </a:rPr>
                <a:t>文字添加</a:t>
              </a:r>
            </a:p>
          </p:txBody>
        </p:sp>
      </p:grpSp>
      <p:sp>
        <p:nvSpPr>
          <p:cNvPr id="45" name="椭圆 26">
            <a:extLst>
              <a:ext uri="{FF2B5EF4-FFF2-40B4-BE49-F238E27FC236}">
                <a16:creationId xmlns:a16="http://schemas.microsoft.com/office/drawing/2014/main" xmlns:p14="http://schemas.microsoft.com/office/powerpoint/2010/main" xmlns="" id="{61329E93-392B-4C12-B31C-D65ED94571F0}"/>
              </a:ext>
            </a:extLst>
          </p:cNvPr>
          <p:cNvSpPr/>
          <p:nvPr/>
        </p:nvSpPr>
        <p:spPr>
          <a:xfrm>
            <a:off x="1519921" y="4212247"/>
            <a:ext cx="570136" cy="542475"/>
          </a:xfrm>
          <a:custGeom>
            <a:avLst/>
            <a:gdLst>
              <a:gd name="connsiteX0" fmla="*/ 459367 w 567225"/>
              <a:gd name="connsiteY0" fmla="*/ 36841 h 539706"/>
              <a:gd name="connsiteX1" fmla="*/ 439086 w 567225"/>
              <a:gd name="connsiteY1" fmla="*/ 58945 h 539706"/>
              <a:gd name="connsiteX2" fmla="*/ 439086 w 567225"/>
              <a:gd name="connsiteY2" fmla="*/ 99470 h 539706"/>
              <a:gd name="connsiteX3" fmla="*/ 487023 w 567225"/>
              <a:gd name="connsiteY3" fmla="*/ 99470 h 539706"/>
              <a:gd name="connsiteX4" fmla="*/ 487023 w 567225"/>
              <a:gd name="connsiteY4" fmla="*/ 58945 h 539706"/>
              <a:gd name="connsiteX5" fmla="*/ 465820 w 567225"/>
              <a:gd name="connsiteY5" fmla="*/ 36841 h 539706"/>
              <a:gd name="connsiteX6" fmla="*/ 256464 w 567225"/>
              <a:gd name="connsiteY6" fmla="*/ 26778 h 539706"/>
              <a:gd name="connsiteX7" fmla="*/ 388387 w 567225"/>
              <a:gd name="connsiteY7" fmla="*/ 62692 h 539706"/>
              <a:gd name="connsiteX8" fmla="*/ 382852 w 567225"/>
              <a:gd name="connsiteY8" fmla="*/ 62692 h 539706"/>
              <a:gd name="connsiteX9" fmla="*/ 342260 w 567225"/>
              <a:gd name="connsiteY9" fmla="*/ 79268 h 539706"/>
              <a:gd name="connsiteX10" fmla="*/ 322887 w 567225"/>
              <a:gd name="connsiteY10" fmla="*/ 123470 h 539706"/>
              <a:gd name="connsiteX11" fmla="*/ 322887 w 567225"/>
              <a:gd name="connsiteY11" fmla="*/ 239501 h 539706"/>
              <a:gd name="connsiteX12" fmla="*/ 339492 w 567225"/>
              <a:gd name="connsiteY12" fmla="*/ 280940 h 539706"/>
              <a:gd name="connsiteX13" fmla="*/ 348718 w 567225"/>
              <a:gd name="connsiteY13" fmla="*/ 302120 h 539706"/>
              <a:gd name="connsiteX14" fmla="*/ 305359 w 567225"/>
              <a:gd name="connsiteY14" fmla="*/ 310408 h 539706"/>
              <a:gd name="connsiteX15" fmla="*/ 256464 w 567225"/>
              <a:gd name="connsiteY15" fmla="*/ 242263 h 539706"/>
              <a:gd name="connsiteX16" fmla="*/ 179894 w 567225"/>
              <a:gd name="connsiteY16" fmla="*/ 163989 h 539706"/>
              <a:gd name="connsiteX17" fmla="*/ 105169 w 567225"/>
              <a:gd name="connsiteY17" fmla="*/ 143729 h 539706"/>
              <a:gd name="connsiteX18" fmla="*/ 92253 w 567225"/>
              <a:gd name="connsiteY18" fmla="*/ 159384 h 539706"/>
              <a:gd name="connsiteX19" fmla="*/ 87641 w 567225"/>
              <a:gd name="connsiteY19" fmla="*/ 179644 h 539706"/>
              <a:gd name="connsiteX20" fmla="*/ 98711 w 567225"/>
              <a:gd name="connsiteY20" fmla="*/ 196219 h 539706"/>
              <a:gd name="connsiteX21" fmla="*/ 124542 w 567225"/>
              <a:gd name="connsiteY21" fmla="*/ 216479 h 539706"/>
              <a:gd name="connsiteX22" fmla="*/ 138380 w 567225"/>
              <a:gd name="connsiteY22" fmla="*/ 291070 h 539706"/>
              <a:gd name="connsiteX23" fmla="*/ 180817 w 567225"/>
              <a:gd name="connsiteY23" fmla="*/ 369344 h 539706"/>
              <a:gd name="connsiteX24" fmla="*/ 238014 w 567225"/>
              <a:gd name="connsiteY24" fmla="*/ 405258 h 539706"/>
              <a:gd name="connsiteX25" fmla="*/ 346873 w 567225"/>
              <a:gd name="connsiteY25" fmla="*/ 451302 h 539706"/>
              <a:gd name="connsiteX26" fmla="*/ 395767 w 567225"/>
              <a:gd name="connsiteY26" fmla="*/ 437489 h 539706"/>
              <a:gd name="connsiteX27" fmla="*/ 464035 w 567225"/>
              <a:gd name="connsiteY27" fmla="*/ 300278 h 539706"/>
              <a:gd name="connsiteX28" fmla="*/ 512929 w 567225"/>
              <a:gd name="connsiteY28" fmla="*/ 300278 h 539706"/>
              <a:gd name="connsiteX29" fmla="*/ 256464 w 567225"/>
              <a:gd name="connsiteY29" fmla="*/ 539706 h 539706"/>
              <a:gd name="connsiteX30" fmla="*/ 0 w 567225"/>
              <a:gd name="connsiteY30" fmla="*/ 283703 h 539706"/>
              <a:gd name="connsiteX31" fmla="*/ 256464 w 567225"/>
              <a:gd name="connsiteY31" fmla="*/ 26778 h 539706"/>
              <a:gd name="connsiteX32" fmla="*/ 459367 w 567225"/>
              <a:gd name="connsiteY32" fmla="*/ 0 h 539706"/>
              <a:gd name="connsiteX33" fmla="*/ 465820 w 567225"/>
              <a:gd name="connsiteY33" fmla="*/ 0 h 539706"/>
              <a:gd name="connsiteX34" fmla="*/ 523897 w 567225"/>
              <a:gd name="connsiteY34" fmla="*/ 58945 h 539706"/>
              <a:gd name="connsiteX35" fmla="*/ 523897 w 567225"/>
              <a:gd name="connsiteY35" fmla="*/ 99470 h 539706"/>
              <a:gd name="connsiteX36" fmla="*/ 544178 w 567225"/>
              <a:gd name="connsiteY36" fmla="*/ 99470 h 539706"/>
              <a:gd name="connsiteX37" fmla="*/ 567225 w 567225"/>
              <a:gd name="connsiteY37" fmla="*/ 122495 h 539706"/>
              <a:gd name="connsiteX38" fmla="*/ 567225 w 567225"/>
              <a:gd name="connsiteY38" fmla="*/ 238543 h 539706"/>
              <a:gd name="connsiteX39" fmla="*/ 544178 w 567225"/>
              <a:gd name="connsiteY39" fmla="*/ 261568 h 539706"/>
              <a:gd name="connsiteX40" fmla="*/ 382852 w 567225"/>
              <a:gd name="connsiteY40" fmla="*/ 261568 h 539706"/>
              <a:gd name="connsiteX41" fmla="*/ 359805 w 567225"/>
              <a:gd name="connsiteY41" fmla="*/ 238543 h 539706"/>
              <a:gd name="connsiteX42" fmla="*/ 359805 w 567225"/>
              <a:gd name="connsiteY42" fmla="*/ 122495 h 539706"/>
              <a:gd name="connsiteX43" fmla="*/ 382852 w 567225"/>
              <a:gd name="connsiteY43" fmla="*/ 99470 h 539706"/>
              <a:gd name="connsiteX44" fmla="*/ 402211 w 567225"/>
              <a:gd name="connsiteY44" fmla="*/ 99470 h 539706"/>
              <a:gd name="connsiteX45" fmla="*/ 402211 w 567225"/>
              <a:gd name="connsiteY45" fmla="*/ 58945 h 539706"/>
              <a:gd name="connsiteX46" fmla="*/ 459367 w 567225"/>
              <a:gd name="connsiteY46" fmla="*/ 0 h 53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67225" h="539706">
                <a:moveTo>
                  <a:pt x="459367" y="36841"/>
                </a:moveTo>
                <a:cubicBezTo>
                  <a:pt x="448304" y="36841"/>
                  <a:pt x="439086" y="46972"/>
                  <a:pt x="439086" y="58945"/>
                </a:cubicBezTo>
                <a:lnTo>
                  <a:pt x="439086" y="99470"/>
                </a:lnTo>
                <a:lnTo>
                  <a:pt x="487023" y="99470"/>
                </a:lnTo>
                <a:lnTo>
                  <a:pt x="487023" y="58945"/>
                </a:lnTo>
                <a:cubicBezTo>
                  <a:pt x="487023" y="46972"/>
                  <a:pt x="477804" y="36841"/>
                  <a:pt x="465820" y="36841"/>
                </a:cubicBezTo>
                <a:close/>
                <a:moveTo>
                  <a:pt x="256464" y="26778"/>
                </a:moveTo>
                <a:cubicBezTo>
                  <a:pt x="304436" y="26778"/>
                  <a:pt x="349640" y="40591"/>
                  <a:pt x="388387" y="62692"/>
                </a:cubicBezTo>
                <a:lnTo>
                  <a:pt x="382852" y="62692"/>
                </a:lnTo>
                <a:cubicBezTo>
                  <a:pt x="367169" y="62692"/>
                  <a:pt x="350563" y="71901"/>
                  <a:pt x="342260" y="79268"/>
                </a:cubicBezTo>
                <a:cubicBezTo>
                  <a:pt x="333957" y="87556"/>
                  <a:pt x="322887" y="105973"/>
                  <a:pt x="322887" y="123470"/>
                </a:cubicBezTo>
                <a:lnTo>
                  <a:pt x="322887" y="239501"/>
                </a:lnTo>
                <a:cubicBezTo>
                  <a:pt x="322887" y="255155"/>
                  <a:pt x="329345" y="269889"/>
                  <a:pt x="339492" y="280940"/>
                </a:cubicBezTo>
                <a:cubicBezTo>
                  <a:pt x="345028" y="286465"/>
                  <a:pt x="348718" y="294753"/>
                  <a:pt x="348718" y="302120"/>
                </a:cubicBezTo>
                <a:cubicBezTo>
                  <a:pt x="351485" y="350006"/>
                  <a:pt x="302591" y="342639"/>
                  <a:pt x="305359" y="310408"/>
                </a:cubicBezTo>
                <a:cubicBezTo>
                  <a:pt x="307204" y="278177"/>
                  <a:pt x="274915" y="265285"/>
                  <a:pt x="256464" y="242263"/>
                </a:cubicBezTo>
                <a:cubicBezTo>
                  <a:pt x="238014" y="219241"/>
                  <a:pt x="180817" y="203586"/>
                  <a:pt x="179894" y="163989"/>
                </a:cubicBezTo>
                <a:cubicBezTo>
                  <a:pt x="178049" y="103211"/>
                  <a:pt x="125465" y="119787"/>
                  <a:pt x="105169" y="143729"/>
                </a:cubicBezTo>
                <a:cubicBezTo>
                  <a:pt x="102401" y="145571"/>
                  <a:pt x="97788" y="152017"/>
                  <a:pt x="92253" y="159384"/>
                </a:cubicBezTo>
                <a:cubicBezTo>
                  <a:pt x="87641" y="164910"/>
                  <a:pt x="85796" y="172277"/>
                  <a:pt x="87641" y="179644"/>
                </a:cubicBezTo>
                <a:cubicBezTo>
                  <a:pt x="88563" y="186090"/>
                  <a:pt x="93176" y="192536"/>
                  <a:pt x="98711" y="196219"/>
                </a:cubicBezTo>
                <a:cubicBezTo>
                  <a:pt x="107936" y="202665"/>
                  <a:pt x="108859" y="200824"/>
                  <a:pt x="124542" y="216479"/>
                </a:cubicBezTo>
                <a:cubicBezTo>
                  <a:pt x="143915" y="235817"/>
                  <a:pt x="128232" y="248709"/>
                  <a:pt x="138380" y="291070"/>
                </a:cubicBezTo>
                <a:cubicBezTo>
                  <a:pt x="148528" y="333430"/>
                  <a:pt x="138380" y="383157"/>
                  <a:pt x="180817" y="369344"/>
                </a:cubicBezTo>
                <a:cubicBezTo>
                  <a:pt x="224176" y="355531"/>
                  <a:pt x="264767" y="375790"/>
                  <a:pt x="238014" y="405258"/>
                </a:cubicBezTo>
                <a:cubicBezTo>
                  <a:pt x="220486" y="424597"/>
                  <a:pt x="303514" y="443014"/>
                  <a:pt x="346873" y="451302"/>
                </a:cubicBezTo>
                <a:cubicBezTo>
                  <a:pt x="364401" y="454065"/>
                  <a:pt x="382852" y="449460"/>
                  <a:pt x="395767" y="437489"/>
                </a:cubicBezTo>
                <a:cubicBezTo>
                  <a:pt x="434514" y="402496"/>
                  <a:pt x="459422" y="353689"/>
                  <a:pt x="464035" y="300278"/>
                </a:cubicBezTo>
                <a:lnTo>
                  <a:pt x="512929" y="300278"/>
                </a:lnTo>
                <a:cubicBezTo>
                  <a:pt x="504626" y="432885"/>
                  <a:pt x="393000" y="539706"/>
                  <a:pt x="256464" y="539706"/>
                </a:cubicBezTo>
                <a:cubicBezTo>
                  <a:pt x="115317" y="539706"/>
                  <a:pt x="0" y="424597"/>
                  <a:pt x="0" y="283703"/>
                </a:cubicBezTo>
                <a:cubicBezTo>
                  <a:pt x="0" y="141888"/>
                  <a:pt x="115317" y="26778"/>
                  <a:pt x="256464" y="26778"/>
                </a:cubicBezTo>
                <a:close/>
                <a:moveTo>
                  <a:pt x="459367" y="0"/>
                </a:moveTo>
                <a:lnTo>
                  <a:pt x="465820" y="0"/>
                </a:lnTo>
                <a:cubicBezTo>
                  <a:pt x="498085" y="0"/>
                  <a:pt x="523897" y="26710"/>
                  <a:pt x="523897" y="58945"/>
                </a:cubicBezTo>
                <a:lnTo>
                  <a:pt x="523897" y="99470"/>
                </a:lnTo>
                <a:lnTo>
                  <a:pt x="544178" y="99470"/>
                </a:lnTo>
                <a:cubicBezTo>
                  <a:pt x="557085" y="99470"/>
                  <a:pt x="567225" y="109601"/>
                  <a:pt x="567225" y="122495"/>
                </a:cubicBezTo>
                <a:lnTo>
                  <a:pt x="567225" y="238543"/>
                </a:lnTo>
                <a:cubicBezTo>
                  <a:pt x="567225" y="251437"/>
                  <a:pt x="557085" y="261568"/>
                  <a:pt x="544178" y="261568"/>
                </a:cubicBezTo>
                <a:lnTo>
                  <a:pt x="382852" y="261568"/>
                </a:lnTo>
                <a:cubicBezTo>
                  <a:pt x="369946" y="261568"/>
                  <a:pt x="359805" y="251437"/>
                  <a:pt x="359805" y="238543"/>
                </a:cubicBezTo>
                <a:lnTo>
                  <a:pt x="359805" y="122495"/>
                </a:lnTo>
                <a:cubicBezTo>
                  <a:pt x="359805" y="109601"/>
                  <a:pt x="369946" y="99470"/>
                  <a:pt x="382852" y="99470"/>
                </a:cubicBezTo>
                <a:lnTo>
                  <a:pt x="402211" y="99470"/>
                </a:lnTo>
                <a:lnTo>
                  <a:pt x="402211" y="58945"/>
                </a:lnTo>
                <a:cubicBezTo>
                  <a:pt x="402211" y="26710"/>
                  <a:pt x="428023" y="0"/>
                  <a:pt x="459367" y="0"/>
                </a:cubicBezTo>
                <a:close/>
              </a:path>
            </a:pathLst>
          </a:custGeom>
          <a:solidFill>
            <a:srgbClr val="1B75D5"/>
          </a:solidFill>
          <a:ln w="12700" cap="flat" cmpd="sng" algn="ctr">
            <a:noFill/>
            <a:prstDash val="solid"/>
            <a:miter lim="800000"/>
          </a:ln>
          <a:effectLst>
            <a:outerShdw blurRad="508000" dist="254000" dir="5400000" algn="tl" rotWithShape="0">
              <a:prstClr val="black">
                <a:alpha val="20000"/>
              </a:prst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endParaRPr lang="zh-CN" altLang="en-US" kern="0">
              <a:solidFill>
                <a:prstClr val="white"/>
              </a:solidFill>
              <a:latin typeface="Century Gothic" panose="020F0502020204030204"/>
              <a:ea typeface="微软雅黑"/>
            </a:endParaRPr>
          </a:p>
        </p:txBody>
      </p:sp>
      <p:grpSp>
        <p:nvGrpSpPr>
          <p:cNvPr id="52" name="组合 51">
            <a:extLst>
              <a:ext uri="{FF2B5EF4-FFF2-40B4-BE49-F238E27FC236}">
                <a16:creationId xmlns:a16="http://schemas.microsoft.com/office/drawing/2014/main" xmlns:p14="http://schemas.microsoft.com/office/powerpoint/2010/main" xmlns="" id="{71F8E57E-E696-496D-B139-15BA407C4850}"/>
              </a:ext>
            </a:extLst>
          </p:cNvPr>
          <p:cNvGrpSpPr/>
          <p:nvPr/>
        </p:nvGrpSpPr>
        <p:grpSpPr>
          <a:xfrm>
            <a:off x="4719601" y="4943323"/>
            <a:ext cx="2752798" cy="848451"/>
            <a:chOff x="4719601" y="4943323"/>
            <a:chExt cx="2752798" cy="848451"/>
          </a:xfrm>
        </p:grpSpPr>
        <p:sp>
          <p:nvSpPr>
            <p:cNvPr id="29" name="矩形 28">
              <a:extLst>
                <a:ext uri="{FF2B5EF4-FFF2-40B4-BE49-F238E27FC236}">
                  <a16:creationId xmlns:a16="http://schemas.microsoft.com/office/drawing/2014/main" xmlns:p14="http://schemas.microsoft.com/office/powerpoint/2010/main" xmlns="" id="{DFDE5082-016B-4278-ACB1-F05A189B8BF9}"/>
                </a:ext>
              </a:extLst>
            </p:cNvPr>
            <p:cNvSpPr/>
            <p:nvPr/>
          </p:nvSpPr>
          <p:spPr bwMode="auto">
            <a:xfrm>
              <a:off x="4719601" y="5281185"/>
              <a:ext cx="2752798" cy="510589"/>
            </a:xfrm>
            <a:prstGeom prst="rect">
              <a:avLst/>
            </a:prstGeom>
          </p:spPr>
          <p:txBody>
            <a:bodyPr wrap="square">
              <a:spAutoFit/>
              <a:scene3d>
                <a:camera prst="orthographicFront"/>
                <a:lightRig rig="threePt" dir="t"/>
              </a:scene3d>
              <a:sp3d contourW="12700"/>
            </a:bodyPr>
            <a:lstStyle/>
            <a:p>
              <a:pPr>
                <a:lnSpc>
                  <a:spcPct val="130000"/>
                </a:lnSpc>
                <a:defRPr/>
              </a:pPr>
              <a:r>
                <a:rPr lang="zh-CN" altLang="en-US" sz="1100" dirty="0">
                  <a:solidFill>
                    <a:schemeClr val="bg1">
                      <a:lumMod val="50000"/>
                    </a:schemeClr>
                  </a:solidFill>
                  <a:latin typeface="Century Gothic" panose="020B0502020202020204" pitchFamily="34" charset="0"/>
                  <a:ea typeface="+mj-ea"/>
                </a:rPr>
                <a:t>设计源于生活，生活因设计而改变在生活中追求艺术之美的存在</a:t>
              </a:r>
            </a:p>
          </p:txBody>
        </p:sp>
        <p:sp>
          <p:nvSpPr>
            <p:cNvPr id="30" name="PA-文本框 8">
              <a:extLst>
                <a:ext uri="{FF2B5EF4-FFF2-40B4-BE49-F238E27FC236}">
                  <a16:creationId xmlns:a16="http://schemas.microsoft.com/office/drawing/2014/main" xmlns:p14="http://schemas.microsoft.com/office/powerpoint/2010/main" xmlns="" id="{CDF818BB-225D-4FFE-BF7B-765A93B556BF}"/>
                </a:ext>
              </a:extLst>
            </p:cNvPr>
            <p:cNvSpPr txBox="1"/>
            <p:nvPr>
              <p:custDataLst>
                <p:tags r:id="rId4"/>
              </p:custDataLst>
            </p:nvPr>
          </p:nvSpPr>
          <p:spPr>
            <a:xfrm>
              <a:off x="4719602" y="4943323"/>
              <a:ext cx="1107996" cy="369332"/>
            </a:xfrm>
            <a:prstGeom prst="rect">
              <a:avLst/>
            </a:prstGeom>
            <a:noFill/>
          </p:spPr>
          <p:txBody>
            <a:bodyPr wrap="none" rtlCol="0">
              <a:spAutoFit/>
              <a:scene3d>
                <a:camera prst="orthographicFront"/>
                <a:lightRig rig="threePt" dir="t"/>
              </a:scene3d>
              <a:sp3d contourW="12700"/>
            </a:bodyPr>
            <a:lstStyle/>
            <a:p>
              <a:r>
                <a:rPr lang="zh-CN" altLang="en-US" dirty="0">
                  <a:latin typeface="微软雅黑" panose="020B0503020204020204" pitchFamily="34" charset="-122"/>
                  <a:ea typeface="微软雅黑" panose="020B0503020204020204" pitchFamily="34" charset="-122"/>
                </a:rPr>
                <a:t>文字添加</a:t>
              </a:r>
            </a:p>
          </p:txBody>
        </p:sp>
      </p:grpSp>
      <p:sp>
        <p:nvSpPr>
          <p:cNvPr id="46" name="椭圆 30">
            <a:extLst>
              <a:ext uri="{FF2B5EF4-FFF2-40B4-BE49-F238E27FC236}">
                <a16:creationId xmlns:a16="http://schemas.microsoft.com/office/drawing/2014/main" xmlns:p14="http://schemas.microsoft.com/office/powerpoint/2010/main" xmlns="" id="{CB57E41A-62F2-449A-AA63-0E4A3892E44D}"/>
              </a:ext>
            </a:extLst>
          </p:cNvPr>
          <p:cNvSpPr/>
          <p:nvPr/>
        </p:nvSpPr>
        <p:spPr>
          <a:xfrm>
            <a:off x="4812206" y="4226041"/>
            <a:ext cx="570136" cy="517134"/>
          </a:xfrm>
          <a:custGeom>
            <a:avLst/>
            <a:gdLst>
              <a:gd name="connsiteX0" fmla="*/ 0 w 605733"/>
              <a:gd name="connsiteY0" fmla="*/ 17006 h 549422"/>
              <a:gd name="connsiteX1" fmla="*/ 452449 w 605733"/>
              <a:gd name="connsiteY1" fmla="*/ 17006 h 549422"/>
              <a:gd name="connsiteX2" fmla="*/ 369848 w 605733"/>
              <a:gd name="connsiteY2" fmla="*/ 99487 h 549422"/>
              <a:gd name="connsiteX3" fmla="*/ 82601 w 605733"/>
              <a:gd name="connsiteY3" fmla="*/ 99487 h 549422"/>
              <a:gd name="connsiteX4" fmla="*/ 82601 w 605733"/>
              <a:gd name="connsiteY4" fmla="*/ 466941 h 549422"/>
              <a:gd name="connsiteX5" fmla="*/ 450591 w 605733"/>
              <a:gd name="connsiteY5" fmla="*/ 466941 h 549422"/>
              <a:gd name="connsiteX6" fmla="*/ 450591 w 605733"/>
              <a:gd name="connsiteY6" fmla="*/ 290947 h 549422"/>
              <a:gd name="connsiteX7" fmla="*/ 533192 w 605733"/>
              <a:gd name="connsiteY7" fmla="*/ 208466 h 549422"/>
              <a:gd name="connsiteX8" fmla="*/ 533192 w 605733"/>
              <a:gd name="connsiteY8" fmla="*/ 549422 h 549422"/>
              <a:gd name="connsiteX9" fmla="*/ 0 w 605733"/>
              <a:gd name="connsiteY9" fmla="*/ 549422 h 549422"/>
              <a:gd name="connsiteX10" fmla="*/ 547301 w 605733"/>
              <a:gd name="connsiteY10" fmla="*/ 0 h 549422"/>
              <a:gd name="connsiteX11" fmla="*/ 605733 w 605733"/>
              <a:gd name="connsiteY11" fmla="*/ 58245 h 549422"/>
              <a:gd name="connsiteX12" fmla="*/ 254935 w 605733"/>
              <a:gd name="connsiteY12" fmla="*/ 408644 h 549422"/>
              <a:gd name="connsiteX13" fmla="*/ 114739 w 605733"/>
              <a:gd name="connsiteY13" fmla="*/ 268650 h 549422"/>
              <a:gd name="connsiteX14" fmla="*/ 173068 w 605733"/>
              <a:gd name="connsiteY14" fmla="*/ 210301 h 549422"/>
              <a:gd name="connsiteX15" fmla="*/ 254935 w 605733"/>
              <a:gd name="connsiteY15" fmla="*/ 291948 h 54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5733" h="549422">
                <a:moveTo>
                  <a:pt x="0" y="17006"/>
                </a:moveTo>
                <a:lnTo>
                  <a:pt x="452449" y="17006"/>
                </a:lnTo>
                <a:lnTo>
                  <a:pt x="369848" y="99487"/>
                </a:lnTo>
                <a:lnTo>
                  <a:pt x="82601" y="99487"/>
                </a:lnTo>
                <a:lnTo>
                  <a:pt x="82601" y="466941"/>
                </a:lnTo>
                <a:lnTo>
                  <a:pt x="450591" y="466941"/>
                </a:lnTo>
                <a:lnTo>
                  <a:pt x="450591" y="290947"/>
                </a:lnTo>
                <a:lnTo>
                  <a:pt x="533192" y="208466"/>
                </a:lnTo>
                <a:lnTo>
                  <a:pt x="533192" y="549422"/>
                </a:lnTo>
                <a:lnTo>
                  <a:pt x="0" y="549422"/>
                </a:lnTo>
                <a:close/>
                <a:moveTo>
                  <a:pt x="547301" y="0"/>
                </a:moveTo>
                <a:lnTo>
                  <a:pt x="605733" y="58245"/>
                </a:lnTo>
                <a:lnTo>
                  <a:pt x="254935" y="408644"/>
                </a:lnTo>
                <a:lnTo>
                  <a:pt x="114739" y="268650"/>
                </a:lnTo>
                <a:lnTo>
                  <a:pt x="173068" y="210301"/>
                </a:lnTo>
                <a:lnTo>
                  <a:pt x="254935" y="291948"/>
                </a:lnTo>
                <a:close/>
              </a:path>
            </a:pathLst>
          </a:custGeom>
          <a:gradFill flip="none" rotWithShape="1">
            <a:gsLst>
              <a:gs pos="0">
                <a:srgbClr val="FF5353">
                  <a:lumMod val="75000"/>
                </a:srgbClr>
              </a:gs>
              <a:gs pos="100000">
                <a:srgbClr val="FF5353"/>
              </a:gs>
            </a:gsLst>
            <a:lin ang="18900000" scaled="1"/>
            <a:tileRect/>
          </a:gradFill>
          <a:ln w="12700" cap="flat" cmpd="sng" algn="ctr">
            <a:noFill/>
            <a:prstDash val="solid"/>
            <a:miter lim="800000"/>
          </a:ln>
          <a:effectLst>
            <a:outerShdw blurRad="508000" dist="254000" dir="5400000" algn="tl" rotWithShape="0">
              <a:prstClr val="black">
                <a:alpha val="20000"/>
              </a:prst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endParaRPr lang="zh-CN" altLang="en-US" kern="0">
              <a:solidFill>
                <a:prstClr val="white"/>
              </a:solidFill>
              <a:latin typeface="Century Gothic" panose="020F0502020204030204"/>
              <a:ea typeface="微软雅黑"/>
            </a:endParaRPr>
          </a:p>
        </p:txBody>
      </p:sp>
      <p:grpSp>
        <p:nvGrpSpPr>
          <p:cNvPr id="51" name="组合 50">
            <a:extLst>
              <a:ext uri="{FF2B5EF4-FFF2-40B4-BE49-F238E27FC236}">
                <a16:creationId xmlns:a16="http://schemas.microsoft.com/office/drawing/2014/main" xmlns:p14="http://schemas.microsoft.com/office/powerpoint/2010/main" xmlns="" id="{E850FB0D-57CF-4812-95B6-4E61B977A6C0}"/>
              </a:ext>
            </a:extLst>
          </p:cNvPr>
          <p:cNvGrpSpPr/>
          <p:nvPr/>
        </p:nvGrpSpPr>
        <p:grpSpPr>
          <a:xfrm>
            <a:off x="8011885" y="4943323"/>
            <a:ext cx="2752798" cy="848451"/>
            <a:chOff x="8011885" y="4943323"/>
            <a:chExt cx="2752798" cy="848451"/>
          </a:xfrm>
        </p:grpSpPr>
        <p:sp>
          <p:nvSpPr>
            <p:cNvPr id="33" name="矩形 32">
              <a:extLst>
                <a:ext uri="{FF2B5EF4-FFF2-40B4-BE49-F238E27FC236}">
                  <a16:creationId xmlns:a16="http://schemas.microsoft.com/office/drawing/2014/main" xmlns:p14="http://schemas.microsoft.com/office/powerpoint/2010/main" xmlns="" id="{C56A9430-2827-46A5-B02F-8ACDEE1222D1}"/>
                </a:ext>
              </a:extLst>
            </p:cNvPr>
            <p:cNvSpPr/>
            <p:nvPr/>
          </p:nvSpPr>
          <p:spPr bwMode="auto">
            <a:xfrm>
              <a:off x="8011885" y="5281185"/>
              <a:ext cx="2752798" cy="510589"/>
            </a:xfrm>
            <a:prstGeom prst="rect">
              <a:avLst/>
            </a:prstGeom>
          </p:spPr>
          <p:txBody>
            <a:bodyPr wrap="square">
              <a:spAutoFit/>
              <a:scene3d>
                <a:camera prst="orthographicFront"/>
                <a:lightRig rig="threePt" dir="t"/>
              </a:scene3d>
              <a:sp3d contourW="12700"/>
            </a:bodyPr>
            <a:lstStyle/>
            <a:p>
              <a:pPr>
                <a:lnSpc>
                  <a:spcPct val="130000"/>
                </a:lnSpc>
                <a:defRPr/>
              </a:pPr>
              <a:r>
                <a:rPr lang="zh-CN" altLang="en-US" sz="1100" dirty="0">
                  <a:solidFill>
                    <a:schemeClr val="bg1">
                      <a:lumMod val="50000"/>
                    </a:schemeClr>
                  </a:solidFill>
                  <a:latin typeface="Century Gothic" panose="020B0502020202020204" pitchFamily="34" charset="0"/>
                  <a:ea typeface="+mj-ea"/>
                </a:rPr>
                <a:t>设计源于生活，生活因设计而改变在生活中追求艺术之美的存在</a:t>
              </a:r>
            </a:p>
          </p:txBody>
        </p:sp>
        <p:sp>
          <p:nvSpPr>
            <p:cNvPr id="34" name="PA-文本框 8">
              <a:extLst>
                <a:ext uri="{FF2B5EF4-FFF2-40B4-BE49-F238E27FC236}">
                  <a16:creationId xmlns:a16="http://schemas.microsoft.com/office/drawing/2014/main" xmlns:p14="http://schemas.microsoft.com/office/powerpoint/2010/main" xmlns="" id="{F49C000F-CD0C-4B48-AA8A-9AB4766B9C0A}"/>
                </a:ext>
              </a:extLst>
            </p:cNvPr>
            <p:cNvSpPr txBox="1"/>
            <p:nvPr>
              <p:custDataLst>
                <p:tags r:id="rId3"/>
              </p:custDataLst>
            </p:nvPr>
          </p:nvSpPr>
          <p:spPr>
            <a:xfrm>
              <a:off x="8011886" y="4943323"/>
              <a:ext cx="1107996" cy="369332"/>
            </a:xfrm>
            <a:prstGeom prst="rect">
              <a:avLst/>
            </a:prstGeom>
            <a:noFill/>
          </p:spPr>
          <p:txBody>
            <a:bodyPr wrap="none" rtlCol="0">
              <a:spAutoFit/>
              <a:scene3d>
                <a:camera prst="orthographicFront"/>
                <a:lightRig rig="threePt" dir="t"/>
              </a:scene3d>
              <a:sp3d contourW="12700"/>
            </a:bodyPr>
            <a:lstStyle/>
            <a:p>
              <a:r>
                <a:rPr lang="zh-CN" altLang="en-US" dirty="0">
                  <a:latin typeface="微软雅黑" panose="020B0503020204020204" pitchFamily="34" charset="-122"/>
                  <a:ea typeface="微软雅黑" panose="020B0503020204020204" pitchFamily="34" charset="-122"/>
                </a:rPr>
                <a:t>文字添加</a:t>
              </a:r>
            </a:p>
          </p:txBody>
        </p:sp>
      </p:grpSp>
      <p:sp>
        <p:nvSpPr>
          <p:cNvPr id="47" name="椭圆 34">
            <a:extLst>
              <a:ext uri="{FF2B5EF4-FFF2-40B4-BE49-F238E27FC236}">
                <a16:creationId xmlns:a16="http://schemas.microsoft.com/office/drawing/2014/main" xmlns:p14="http://schemas.microsoft.com/office/powerpoint/2010/main" xmlns="" id="{96183D64-2EA3-41BB-BE8A-D5A03BE062FC}"/>
              </a:ext>
            </a:extLst>
          </p:cNvPr>
          <p:cNvSpPr/>
          <p:nvPr/>
        </p:nvSpPr>
        <p:spPr>
          <a:xfrm>
            <a:off x="8104490" y="4197625"/>
            <a:ext cx="570136" cy="569341"/>
          </a:xfrm>
          <a:custGeom>
            <a:avLst/>
            <a:gdLst>
              <a:gd name="T0" fmla="*/ 7722 w 7722"/>
              <a:gd name="T1" fmla="*/ 4718 h 7722"/>
              <a:gd name="T2" fmla="*/ 7722 w 7722"/>
              <a:gd name="T3" fmla="*/ 3167 h 7722"/>
              <a:gd name="T4" fmla="*/ 7600 w 7722"/>
              <a:gd name="T5" fmla="*/ 3045 h 7722"/>
              <a:gd name="T6" fmla="*/ 6396 w 7722"/>
              <a:gd name="T7" fmla="*/ 2481 h 7722"/>
              <a:gd name="T8" fmla="*/ 7168 w 7722"/>
              <a:gd name="T9" fmla="*/ 1708 h 7722"/>
              <a:gd name="T10" fmla="*/ 6072 w 7722"/>
              <a:gd name="T11" fmla="*/ 612 h 7722"/>
              <a:gd name="T12" fmla="*/ 5899 w 7722"/>
              <a:gd name="T13" fmla="*/ 612 h 7722"/>
              <a:gd name="T14" fmla="*/ 4677 w 7722"/>
              <a:gd name="T15" fmla="*/ 1079 h 7722"/>
              <a:gd name="T16" fmla="*/ 4677 w 7722"/>
              <a:gd name="T17" fmla="*/ 0 h 7722"/>
              <a:gd name="T18" fmla="*/ 3127 w 7722"/>
              <a:gd name="T19" fmla="*/ 0 h 7722"/>
              <a:gd name="T20" fmla="*/ 3004 w 7722"/>
              <a:gd name="T21" fmla="*/ 122 h 7722"/>
              <a:gd name="T22" fmla="*/ 2498 w 7722"/>
              <a:gd name="T23" fmla="*/ 1286 h 7722"/>
              <a:gd name="T24" fmla="*/ 1737 w 7722"/>
              <a:gd name="T25" fmla="*/ 525 h 7722"/>
              <a:gd name="T26" fmla="*/ 640 w 7722"/>
              <a:gd name="T27" fmla="*/ 1621 h 7722"/>
              <a:gd name="T28" fmla="*/ 640 w 7722"/>
              <a:gd name="T29" fmla="*/ 1794 h 7722"/>
              <a:gd name="T30" fmla="*/ 1065 w 7722"/>
              <a:gd name="T31" fmla="*/ 3004 h 7722"/>
              <a:gd name="T32" fmla="*/ 0 w 7722"/>
              <a:gd name="T33" fmla="*/ 3004 h 7722"/>
              <a:gd name="T34" fmla="*/ 0 w 7722"/>
              <a:gd name="T35" fmla="*/ 4555 h 7722"/>
              <a:gd name="T36" fmla="*/ 122 w 7722"/>
              <a:gd name="T37" fmla="*/ 4677 h 7722"/>
              <a:gd name="T38" fmla="*/ 1300 w 7722"/>
              <a:gd name="T39" fmla="*/ 5268 h 7722"/>
              <a:gd name="T40" fmla="*/ 554 w 7722"/>
              <a:gd name="T41" fmla="*/ 6014 h 7722"/>
              <a:gd name="T42" fmla="*/ 1650 w 7722"/>
              <a:gd name="T43" fmla="*/ 7111 h 7722"/>
              <a:gd name="T44" fmla="*/ 1823 w 7722"/>
              <a:gd name="T45" fmla="*/ 7111 h 7722"/>
              <a:gd name="T46" fmla="*/ 3045 w 7722"/>
              <a:gd name="T47" fmla="*/ 6654 h 7722"/>
              <a:gd name="T48" fmla="*/ 3045 w 7722"/>
              <a:gd name="T49" fmla="*/ 7722 h 7722"/>
              <a:gd name="T50" fmla="*/ 4595 w 7722"/>
              <a:gd name="T51" fmla="*/ 7722 h 7722"/>
              <a:gd name="T52" fmla="*/ 4718 w 7722"/>
              <a:gd name="T53" fmla="*/ 7600 h 7722"/>
              <a:gd name="T54" fmla="*/ 5210 w 7722"/>
              <a:gd name="T55" fmla="*/ 6422 h 7722"/>
              <a:gd name="T56" fmla="*/ 5985 w 7722"/>
              <a:gd name="T57" fmla="*/ 7197 h 7722"/>
              <a:gd name="T58" fmla="*/ 7082 w 7722"/>
              <a:gd name="T59" fmla="*/ 6101 h 7722"/>
              <a:gd name="T60" fmla="*/ 7082 w 7722"/>
              <a:gd name="T61" fmla="*/ 5928 h 7722"/>
              <a:gd name="T62" fmla="*/ 6616 w 7722"/>
              <a:gd name="T63" fmla="*/ 4718 h 7722"/>
              <a:gd name="T64" fmla="*/ 7600 w 7722"/>
              <a:gd name="T65" fmla="*/ 4718 h 7722"/>
              <a:gd name="T66" fmla="*/ 3841 w 7722"/>
              <a:gd name="T67" fmla="*/ 5595 h 7722"/>
              <a:gd name="T68" fmla="*/ 3841 w 7722"/>
              <a:gd name="T69" fmla="*/ 2127 h 7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722" h="7722">
                <a:moveTo>
                  <a:pt x="7600" y="4718"/>
                </a:moveTo>
                <a:lnTo>
                  <a:pt x="7722" y="4718"/>
                </a:lnTo>
                <a:lnTo>
                  <a:pt x="7722" y="4595"/>
                </a:lnTo>
                <a:lnTo>
                  <a:pt x="7722" y="3167"/>
                </a:lnTo>
                <a:lnTo>
                  <a:pt x="7722" y="3045"/>
                </a:lnTo>
                <a:lnTo>
                  <a:pt x="7600" y="3045"/>
                </a:lnTo>
                <a:lnTo>
                  <a:pt x="6628" y="3045"/>
                </a:lnTo>
                <a:cubicBezTo>
                  <a:pt x="6571" y="2849"/>
                  <a:pt x="6493" y="2660"/>
                  <a:pt x="6396" y="2481"/>
                </a:cubicBezTo>
                <a:lnTo>
                  <a:pt x="7082" y="1794"/>
                </a:lnTo>
                <a:lnTo>
                  <a:pt x="7168" y="1708"/>
                </a:lnTo>
                <a:lnTo>
                  <a:pt x="7082" y="1621"/>
                </a:lnTo>
                <a:lnTo>
                  <a:pt x="6072" y="612"/>
                </a:lnTo>
                <a:lnTo>
                  <a:pt x="5985" y="525"/>
                </a:lnTo>
                <a:lnTo>
                  <a:pt x="5899" y="612"/>
                </a:lnTo>
                <a:lnTo>
                  <a:pt x="5210" y="1300"/>
                </a:lnTo>
                <a:cubicBezTo>
                  <a:pt x="5040" y="1209"/>
                  <a:pt x="4861" y="1135"/>
                  <a:pt x="4677" y="1079"/>
                </a:cubicBezTo>
                <a:lnTo>
                  <a:pt x="4677" y="122"/>
                </a:lnTo>
                <a:lnTo>
                  <a:pt x="4677" y="0"/>
                </a:lnTo>
                <a:lnTo>
                  <a:pt x="4555" y="0"/>
                </a:lnTo>
                <a:lnTo>
                  <a:pt x="3127" y="0"/>
                </a:lnTo>
                <a:lnTo>
                  <a:pt x="3004" y="0"/>
                </a:lnTo>
                <a:lnTo>
                  <a:pt x="3004" y="122"/>
                </a:lnTo>
                <a:lnTo>
                  <a:pt x="3004" y="1080"/>
                </a:lnTo>
                <a:cubicBezTo>
                  <a:pt x="2829" y="1132"/>
                  <a:pt x="2660" y="1201"/>
                  <a:pt x="2498" y="1286"/>
                </a:cubicBezTo>
                <a:lnTo>
                  <a:pt x="1823" y="612"/>
                </a:lnTo>
                <a:lnTo>
                  <a:pt x="1737" y="525"/>
                </a:lnTo>
                <a:lnTo>
                  <a:pt x="1650" y="612"/>
                </a:lnTo>
                <a:lnTo>
                  <a:pt x="640" y="1621"/>
                </a:lnTo>
                <a:lnTo>
                  <a:pt x="554" y="1708"/>
                </a:lnTo>
                <a:lnTo>
                  <a:pt x="640" y="1794"/>
                </a:lnTo>
                <a:lnTo>
                  <a:pt x="1300" y="2454"/>
                </a:lnTo>
                <a:cubicBezTo>
                  <a:pt x="1203" y="2630"/>
                  <a:pt x="1124" y="2814"/>
                  <a:pt x="1065" y="3004"/>
                </a:cubicBezTo>
                <a:lnTo>
                  <a:pt x="122" y="3004"/>
                </a:lnTo>
                <a:lnTo>
                  <a:pt x="0" y="3004"/>
                </a:lnTo>
                <a:lnTo>
                  <a:pt x="0" y="3127"/>
                </a:lnTo>
                <a:lnTo>
                  <a:pt x="0" y="4555"/>
                </a:lnTo>
                <a:lnTo>
                  <a:pt x="0" y="4677"/>
                </a:lnTo>
                <a:lnTo>
                  <a:pt x="122" y="4677"/>
                </a:lnTo>
                <a:lnTo>
                  <a:pt x="1053" y="4677"/>
                </a:lnTo>
                <a:cubicBezTo>
                  <a:pt x="1113" y="4882"/>
                  <a:pt x="1196" y="5080"/>
                  <a:pt x="1300" y="5268"/>
                </a:cubicBezTo>
                <a:lnTo>
                  <a:pt x="640" y="5928"/>
                </a:lnTo>
                <a:lnTo>
                  <a:pt x="554" y="6014"/>
                </a:lnTo>
                <a:lnTo>
                  <a:pt x="640" y="6101"/>
                </a:lnTo>
                <a:lnTo>
                  <a:pt x="1650" y="7111"/>
                </a:lnTo>
                <a:lnTo>
                  <a:pt x="1737" y="7197"/>
                </a:lnTo>
                <a:lnTo>
                  <a:pt x="1823" y="7111"/>
                </a:lnTo>
                <a:lnTo>
                  <a:pt x="2498" y="6436"/>
                </a:lnTo>
                <a:cubicBezTo>
                  <a:pt x="2672" y="6527"/>
                  <a:pt x="2855" y="6600"/>
                  <a:pt x="3045" y="6654"/>
                </a:cubicBezTo>
                <a:lnTo>
                  <a:pt x="3045" y="7600"/>
                </a:lnTo>
                <a:lnTo>
                  <a:pt x="3045" y="7722"/>
                </a:lnTo>
                <a:lnTo>
                  <a:pt x="3167" y="7722"/>
                </a:lnTo>
                <a:lnTo>
                  <a:pt x="4595" y="7722"/>
                </a:lnTo>
                <a:lnTo>
                  <a:pt x="4718" y="7722"/>
                </a:lnTo>
                <a:lnTo>
                  <a:pt x="4718" y="7600"/>
                </a:lnTo>
                <a:lnTo>
                  <a:pt x="4718" y="6630"/>
                </a:lnTo>
                <a:cubicBezTo>
                  <a:pt x="4888" y="6576"/>
                  <a:pt x="5053" y="6507"/>
                  <a:pt x="5210" y="6422"/>
                </a:cubicBezTo>
                <a:lnTo>
                  <a:pt x="5899" y="7110"/>
                </a:lnTo>
                <a:lnTo>
                  <a:pt x="5985" y="7197"/>
                </a:lnTo>
                <a:lnTo>
                  <a:pt x="6072" y="7110"/>
                </a:lnTo>
                <a:lnTo>
                  <a:pt x="7082" y="6101"/>
                </a:lnTo>
                <a:lnTo>
                  <a:pt x="7168" y="6014"/>
                </a:lnTo>
                <a:lnTo>
                  <a:pt x="7082" y="5928"/>
                </a:lnTo>
                <a:lnTo>
                  <a:pt x="6396" y="5242"/>
                </a:lnTo>
                <a:cubicBezTo>
                  <a:pt x="6486" y="5074"/>
                  <a:pt x="6560" y="4898"/>
                  <a:pt x="6616" y="4718"/>
                </a:cubicBezTo>
                <a:lnTo>
                  <a:pt x="7600" y="4718"/>
                </a:lnTo>
                <a:lnTo>
                  <a:pt x="7600" y="4718"/>
                </a:lnTo>
                <a:close/>
                <a:moveTo>
                  <a:pt x="5575" y="3861"/>
                </a:moveTo>
                <a:cubicBezTo>
                  <a:pt x="5575" y="4817"/>
                  <a:pt x="4797" y="5595"/>
                  <a:pt x="3841" y="5595"/>
                </a:cubicBezTo>
                <a:cubicBezTo>
                  <a:pt x="2885" y="5595"/>
                  <a:pt x="2107" y="4817"/>
                  <a:pt x="2107" y="3861"/>
                </a:cubicBezTo>
                <a:cubicBezTo>
                  <a:pt x="2107" y="2905"/>
                  <a:pt x="2885" y="2127"/>
                  <a:pt x="3841" y="2127"/>
                </a:cubicBezTo>
                <a:cubicBezTo>
                  <a:pt x="4797" y="2127"/>
                  <a:pt x="5575" y="2905"/>
                  <a:pt x="5575" y="3861"/>
                </a:cubicBezTo>
                <a:close/>
              </a:path>
            </a:pathLst>
          </a:custGeom>
          <a:solidFill>
            <a:srgbClr val="1B75D5"/>
          </a:solidFill>
          <a:ln w="12700" cap="flat" cmpd="sng" algn="ctr">
            <a:noFill/>
            <a:prstDash val="solid"/>
            <a:miter lim="800000"/>
          </a:ln>
          <a:effectLst>
            <a:outerShdw blurRad="508000" dist="254000" dir="5400000" algn="tl" rotWithShape="0">
              <a:prstClr val="black">
                <a:alpha val="20000"/>
              </a:prst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endParaRPr lang="zh-CN" altLang="en-US" kern="0">
              <a:solidFill>
                <a:prstClr val="white"/>
              </a:solidFill>
              <a:latin typeface="Century Gothic" panose="020F0502020204030204"/>
              <a:ea typeface="微软雅黑"/>
            </a:endParaRPr>
          </a:p>
        </p:txBody>
      </p:sp>
      <p:sp>
        <p:nvSpPr>
          <p:cNvPr id="36" name="椭圆 35">
            <a:extLst>
              <a:ext uri="{FF2B5EF4-FFF2-40B4-BE49-F238E27FC236}">
                <a16:creationId xmlns:a16="http://schemas.microsoft.com/office/drawing/2014/main" xmlns:p14="http://schemas.microsoft.com/office/powerpoint/2010/main" xmlns="" id="{2DFF7D1B-11C8-4AC5-A150-709B0B58969C}"/>
              </a:ext>
            </a:extLst>
          </p:cNvPr>
          <p:cNvSpPr/>
          <p:nvPr/>
        </p:nvSpPr>
        <p:spPr>
          <a:xfrm>
            <a:off x="452533" y="334827"/>
            <a:ext cx="519654" cy="519654"/>
          </a:xfrm>
          <a:prstGeom prst="ellipse">
            <a:avLst/>
          </a:prstGeom>
          <a:solidFill>
            <a:srgbClr val="1B75D5"/>
          </a:soli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sp>
        <p:nvSpPr>
          <p:cNvPr id="37" name="椭圆 36">
            <a:extLst>
              <a:ext uri="{FF2B5EF4-FFF2-40B4-BE49-F238E27FC236}">
                <a16:creationId xmlns:a16="http://schemas.microsoft.com/office/drawing/2014/main" xmlns:p14="http://schemas.microsoft.com/office/powerpoint/2010/main" xmlns="" id="{CA847C6B-B2E0-4C52-BC68-3CC88CACB7D6}"/>
              </a:ext>
            </a:extLst>
          </p:cNvPr>
          <p:cNvSpPr/>
          <p:nvPr/>
        </p:nvSpPr>
        <p:spPr>
          <a:xfrm>
            <a:off x="694696" y="334827"/>
            <a:ext cx="519654" cy="519654"/>
          </a:xfrm>
          <a:prstGeom prst="ellipse">
            <a:avLst/>
          </a:prstGeom>
          <a:gradFill flip="none" rotWithShape="1">
            <a:gsLst>
              <a:gs pos="0">
                <a:srgbClr val="FF5353">
                  <a:lumMod val="75000"/>
                </a:srgbClr>
              </a:gs>
              <a:gs pos="100000">
                <a:srgbClr val="FF5353"/>
              </a:gs>
            </a:gsLst>
            <a:lin ang="18900000" scaled="1"/>
            <a:tileRect/>
          </a:gra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sp>
        <p:nvSpPr>
          <p:cNvPr id="38" name="PA-文本框 8">
            <a:extLst>
              <a:ext uri="{FF2B5EF4-FFF2-40B4-BE49-F238E27FC236}">
                <a16:creationId xmlns:a16="http://schemas.microsoft.com/office/drawing/2014/main" xmlns:p14="http://schemas.microsoft.com/office/powerpoint/2010/main" xmlns="" id="{1664358E-0004-44F5-868A-97005711A4F1}"/>
              </a:ext>
            </a:extLst>
          </p:cNvPr>
          <p:cNvSpPr txBox="1"/>
          <p:nvPr>
            <p:custDataLst>
              <p:tags r:id="rId1"/>
            </p:custDataLst>
          </p:nvPr>
        </p:nvSpPr>
        <p:spPr>
          <a:xfrm>
            <a:off x="1363807" y="353066"/>
            <a:ext cx="2339102" cy="523220"/>
          </a:xfrm>
          <a:prstGeom prst="rect">
            <a:avLst/>
          </a:prstGeom>
          <a:noFill/>
        </p:spPr>
        <p:txBody>
          <a:bodyPr wrap="none" rtlCol="0">
            <a:spAutoFit/>
            <a:scene3d>
              <a:camera prst="orthographicFront"/>
              <a:lightRig rig="threePt" dir="t"/>
            </a:scene3d>
            <a:sp3d contourW="12700"/>
          </a:bodyPr>
          <a:lstStyle/>
          <a:p>
            <a:r>
              <a:rPr lang="zh-CN" altLang="en-US" sz="2800" dirty="0">
                <a:latin typeface="微软雅黑" panose="020B0503020204020204" pitchFamily="34" charset="-122"/>
                <a:ea typeface="微软雅黑" panose="020B0503020204020204" pitchFamily="34" charset="-122"/>
              </a:rPr>
              <a:t>标题文字添加</a:t>
            </a:r>
          </a:p>
        </p:txBody>
      </p:sp>
      <p:sp>
        <p:nvSpPr>
          <p:cNvPr id="39" name="矩形 38">
            <a:extLst>
              <a:ext uri="{FF2B5EF4-FFF2-40B4-BE49-F238E27FC236}">
                <a16:creationId xmlns:a16="http://schemas.microsoft.com/office/drawing/2014/main" xmlns:p14="http://schemas.microsoft.com/office/powerpoint/2010/main" xmlns="" id="{3AB93BA9-6539-4761-9786-5F3E518CCE79}"/>
              </a:ext>
            </a:extLst>
          </p:cNvPr>
          <p:cNvSpPr/>
          <p:nvPr/>
        </p:nvSpPr>
        <p:spPr bwMode="auto">
          <a:xfrm>
            <a:off x="3768111" y="416416"/>
            <a:ext cx="4493629" cy="396519"/>
          </a:xfrm>
          <a:prstGeom prst="rect">
            <a:avLst/>
          </a:prstGeom>
        </p:spPr>
        <p:txBody>
          <a:bodyPr wrap="square">
            <a:spAutoFit/>
            <a:scene3d>
              <a:camera prst="orthographicFront"/>
              <a:lightRig rig="threePt" dir="t"/>
            </a:scene3d>
            <a:sp3d contourW="12700"/>
          </a:bodyPr>
          <a:lstStyle/>
          <a:p>
            <a:pPr>
              <a:lnSpc>
                <a:spcPct val="130000"/>
              </a:lnSpc>
              <a:defRPr/>
            </a:pPr>
            <a:r>
              <a:rPr lang="zh-CN" altLang="en-US" sz="800" dirty="0">
                <a:solidFill>
                  <a:schemeClr val="bg1">
                    <a:lumMod val="75000"/>
                  </a:schemeClr>
                </a:solidFill>
                <a:latin typeface="Century Gothic" panose="020B0502020202020204" pitchFamily="34" charset="0"/>
                <a:ea typeface="+mj-ea"/>
              </a:rPr>
              <a:t>设计源于生活，生活因设计而改变，在生活中追求艺术之美的存在设计源于生活，生活因设计而改变，在生活中追求艺术之美的存在设计源于生活</a:t>
            </a:r>
          </a:p>
        </p:txBody>
      </p:sp>
      <p:sp>
        <p:nvSpPr>
          <p:cNvPr id="40" name="PA-文本框 8">
            <a:extLst>
              <a:ext uri="{FF2B5EF4-FFF2-40B4-BE49-F238E27FC236}">
                <a16:creationId xmlns:a16="http://schemas.microsoft.com/office/drawing/2014/main" xmlns:p14="http://schemas.microsoft.com/office/powerpoint/2010/main" xmlns="" id="{83D9489F-F4E9-462E-ACF8-650850332A0F}"/>
              </a:ext>
            </a:extLst>
          </p:cNvPr>
          <p:cNvSpPr txBox="1"/>
          <p:nvPr>
            <p:custDataLst>
              <p:tags r:id="rId2"/>
            </p:custDataLst>
          </p:nvPr>
        </p:nvSpPr>
        <p:spPr>
          <a:xfrm>
            <a:off x="784371" y="365766"/>
            <a:ext cx="357790" cy="461665"/>
          </a:xfrm>
          <a:prstGeom prst="rect">
            <a:avLst/>
          </a:prstGeom>
          <a:noFill/>
        </p:spPr>
        <p:txBody>
          <a:bodyPr wrap="none" rtlCol="0">
            <a:spAutoFit/>
            <a:scene3d>
              <a:camera prst="orthographicFront"/>
              <a:lightRig rig="threePt" dir="t"/>
            </a:scene3d>
            <a:sp3d contourW="12700"/>
          </a:bodyPr>
          <a:lstStyle/>
          <a:p>
            <a:pPr algn="ctr"/>
            <a:r>
              <a:rPr lang="en-US" altLang="zh-CN" sz="2400" b="1" dirty="0">
                <a:solidFill>
                  <a:schemeClr val="bg1"/>
                </a:solidFill>
                <a:latin typeface="Century Gothic" panose="020B0502020202020204" pitchFamily="34" charset="0"/>
                <a:ea typeface="微软雅黑" panose="020B0503020204020204" pitchFamily="34" charset="-122"/>
              </a:rPr>
              <a:t>4</a:t>
            </a:r>
            <a:endParaRPr lang="zh-CN" altLang="en-US" sz="2400" b="1" dirty="0">
              <a:solidFill>
                <a:schemeClr val="bg1"/>
              </a:solidFill>
              <a:latin typeface="Century Gothic" panose="020B0502020202020204" pitchFamily="34" charset="0"/>
              <a:ea typeface="微软雅黑" panose="020B0503020204020204" pitchFamily="34" charset="-122"/>
            </a:endParaRPr>
          </a:p>
        </p:txBody>
      </p:sp>
    </p:spTree>
    <p:extLst>
      <p:ext uri="{BB962C8B-B14F-4D97-AF65-F5344CB8AC3E}">
        <p14:creationId xmlns:p14="http://schemas.microsoft.com/office/powerpoint/2010/main" val="483023441"/>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1+#ppt_w/2"/>
                                          </p:val>
                                        </p:tav>
                                        <p:tav tm="100000">
                                          <p:val>
                                            <p:strVal val="#ppt_x"/>
                                          </p:val>
                                        </p:tav>
                                      </p:tavLst>
                                    </p:anim>
                                    <p:anim calcmode="lin" valueType="num">
                                      <p:cBhvr additive="base">
                                        <p:cTn id="8" dur="500" fill="hold"/>
                                        <p:tgtEl>
                                          <p:spTgt spid="4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1+#ppt_w/2"/>
                                          </p:val>
                                        </p:tav>
                                        <p:tav tm="100000">
                                          <p:val>
                                            <p:strVal val="#ppt_x"/>
                                          </p:val>
                                        </p:tav>
                                      </p:tavLst>
                                    </p:anim>
                                    <p:anim calcmode="lin" valueType="num">
                                      <p:cBhvr additive="base">
                                        <p:cTn id="12" dur="500" fill="hold"/>
                                        <p:tgtEl>
                                          <p:spTgt spid="43"/>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500" fill="hold"/>
                                        <p:tgtEl>
                                          <p:spTgt spid="44"/>
                                        </p:tgtEl>
                                        <p:attrNameLst>
                                          <p:attrName>ppt_x</p:attrName>
                                        </p:attrNameLst>
                                      </p:cBhvr>
                                      <p:tavLst>
                                        <p:tav tm="0">
                                          <p:val>
                                            <p:strVal val="1+#ppt_w/2"/>
                                          </p:val>
                                        </p:tav>
                                        <p:tav tm="100000">
                                          <p:val>
                                            <p:strVal val="#ppt_x"/>
                                          </p:val>
                                        </p:tav>
                                      </p:tavLst>
                                    </p:anim>
                                    <p:anim calcmode="lin" valueType="num">
                                      <p:cBhvr additive="base">
                                        <p:cTn id="16" dur="500" fill="hold"/>
                                        <p:tgtEl>
                                          <p:spTgt spid="4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0-#ppt_w/2"/>
                                          </p:val>
                                        </p:tav>
                                        <p:tav tm="100000">
                                          <p:val>
                                            <p:strVal val="#ppt_x"/>
                                          </p:val>
                                        </p:tav>
                                      </p:tavLst>
                                    </p:anim>
                                    <p:anim calcmode="lin" valueType="num">
                                      <p:cBhvr additive="base">
                                        <p:cTn id="20" dur="500" fill="hold"/>
                                        <p:tgtEl>
                                          <p:spTgt spid="4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500" fill="hold"/>
                                        <p:tgtEl>
                                          <p:spTgt spid="46"/>
                                        </p:tgtEl>
                                        <p:attrNameLst>
                                          <p:attrName>ppt_x</p:attrName>
                                        </p:attrNameLst>
                                      </p:cBhvr>
                                      <p:tavLst>
                                        <p:tav tm="0">
                                          <p:val>
                                            <p:strVal val="0-#ppt_w/2"/>
                                          </p:val>
                                        </p:tav>
                                        <p:tav tm="100000">
                                          <p:val>
                                            <p:strVal val="#ppt_x"/>
                                          </p:val>
                                        </p:tav>
                                      </p:tavLst>
                                    </p:anim>
                                    <p:anim calcmode="lin" valueType="num">
                                      <p:cBhvr additive="base">
                                        <p:cTn id="24" dur="500" fill="hold"/>
                                        <p:tgtEl>
                                          <p:spTgt spid="4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anim calcmode="lin" valueType="num">
                                      <p:cBhvr additive="base">
                                        <p:cTn id="27" dur="500" fill="hold"/>
                                        <p:tgtEl>
                                          <p:spTgt spid="47"/>
                                        </p:tgtEl>
                                        <p:attrNameLst>
                                          <p:attrName>ppt_x</p:attrName>
                                        </p:attrNameLst>
                                      </p:cBhvr>
                                      <p:tavLst>
                                        <p:tav tm="0">
                                          <p:val>
                                            <p:strVal val="0-#ppt_w/2"/>
                                          </p:val>
                                        </p:tav>
                                        <p:tav tm="100000">
                                          <p:val>
                                            <p:strVal val="#ppt_x"/>
                                          </p:val>
                                        </p:tav>
                                      </p:tavLst>
                                    </p:anim>
                                    <p:anim calcmode="lin" valueType="num">
                                      <p:cBhvr additive="base">
                                        <p:cTn id="28" dur="500" fill="hold"/>
                                        <p:tgtEl>
                                          <p:spTgt spid="47"/>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wipe(left)">
                                      <p:cBhvr>
                                        <p:cTn id="32" dur="500"/>
                                        <p:tgtEl>
                                          <p:spTgt spid="48"/>
                                        </p:tgtEl>
                                      </p:cBhvr>
                                    </p:animEffect>
                                  </p:childTnLst>
                                </p:cTn>
                              </p:par>
                            </p:childTnLst>
                          </p:cTn>
                        </p:par>
                        <p:par>
                          <p:cTn id="33" fill="hold">
                            <p:stCondLst>
                              <p:cond delay="1000"/>
                            </p:stCondLst>
                            <p:childTnLst>
                              <p:par>
                                <p:cTn id="34" presetID="22" presetClass="entr" presetSubtype="8" fill="hold" nodeType="after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wipe(left)">
                                      <p:cBhvr>
                                        <p:cTn id="36" dur="500"/>
                                        <p:tgtEl>
                                          <p:spTgt spid="49"/>
                                        </p:tgtEl>
                                      </p:cBhvr>
                                    </p:animEffect>
                                  </p:childTnLst>
                                </p:cTn>
                              </p:par>
                            </p:childTnLst>
                          </p:cTn>
                        </p:par>
                        <p:par>
                          <p:cTn id="37" fill="hold">
                            <p:stCondLst>
                              <p:cond delay="1500"/>
                            </p:stCondLst>
                            <p:childTnLst>
                              <p:par>
                                <p:cTn id="38" presetID="22" presetClass="entr" presetSubtype="8" fill="hold" nodeType="after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wipe(left)">
                                      <p:cBhvr>
                                        <p:cTn id="40" dur="500"/>
                                        <p:tgtEl>
                                          <p:spTgt spid="50"/>
                                        </p:tgtEl>
                                      </p:cBhvr>
                                    </p:animEffect>
                                  </p:childTnLst>
                                </p:cTn>
                              </p:par>
                            </p:childTnLst>
                          </p:cTn>
                        </p:par>
                        <p:par>
                          <p:cTn id="41" fill="hold">
                            <p:stCondLst>
                              <p:cond delay="2000"/>
                            </p:stCondLst>
                            <p:childTnLst>
                              <p:par>
                                <p:cTn id="42" presetID="22" presetClass="entr" presetSubtype="8" fill="hold" nodeType="afterEffect">
                                  <p:stCondLst>
                                    <p:cond delay="0"/>
                                  </p:stCondLst>
                                  <p:childTnLst>
                                    <p:set>
                                      <p:cBhvr>
                                        <p:cTn id="43" dur="1" fill="hold">
                                          <p:stCondLst>
                                            <p:cond delay="0"/>
                                          </p:stCondLst>
                                        </p:cTn>
                                        <p:tgtEl>
                                          <p:spTgt spid="53"/>
                                        </p:tgtEl>
                                        <p:attrNameLst>
                                          <p:attrName>style.visibility</p:attrName>
                                        </p:attrNameLst>
                                      </p:cBhvr>
                                      <p:to>
                                        <p:strVal val="visible"/>
                                      </p:to>
                                    </p:set>
                                    <p:animEffect transition="in" filter="wipe(left)">
                                      <p:cBhvr>
                                        <p:cTn id="44" dur="500"/>
                                        <p:tgtEl>
                                          <p:spTgt spid="53"/>
                                        </p:tgtEl>
                                      </p:cBhvr>
                                    </p:animEffect>
                                  </p:childTnLst>
                                </p:cTn>
                              </p:par>
                            </p:childTnLst>
                          </p:cTn>
                        </p:par>
                        <p:par>
                          <p:cTn id="45" fill="hold">
                            <p:stCondLst>
                              <p:cond delay="2500"/>
                            </p:stCondLst>
                            <p:childTnLst>
                              <p:par>
                                <p:cTn id="46" presetID="22" presetClass="entr" presetSubtype="8" fill="hold" nodeType="after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wipe(left)">
                                      <p:cBhvr>
                                        <p:cTn id="48" dur="500"/>
                                        <p:tgtEl>
                                          <p:spTgt spid="52"/>
                                        </p:tgtEl>
                                      </p:cBhvr>
                                    </p:animEffect>
                                  </p:childTnLst>
                                </p:cTn>
                              </p:par>
                            </p:childTnLst>
                          </p:cTn>
                        </p:par>
                        <p:par>
                          <p:cTn id="49" fill="hold">
                            <p:stCondLst>
                              <p:cond delay="3000"/>
                            </p:stCondLst>
                            <p:childTnLst>
                              <p:par>
                                <p:cTn id="50" presetID="22" presetClass="entr" presetSubtype="8" fill="hold" nodeType="after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wipe(left)">
                                      <p:cBhvr>
                                        <p:cTn id="5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animBg="1"/>
      <p:bldP spid="4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14="http://schemas.microsoft.com/office/drawing/2010/main" xmlns="" id="{64F8B352-2916-4470-AAA6-54BED6B351A4}"/>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1" name="矩形 10">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14="http://schemas.microsoft.com/office/drawing/2010/main" xmlns="" id="{E3E7D540-80CD-4ED1-AB08-CF458E1543EF}"/>
              </a:ext>
            </a:extLst>
          </p:cNvPr>
          <p:cNvSpPr/>
          <p:nvPr/>
        </p:nvSpPr>
        <p:spPr>
          <a:xfrm>
            <a:off x="0" y="0"/>
            <a:ext cx="12192000" cy="6858000"/>
          </a:xfrm>
          <a:prstGeom prst="rect">
            <a:avLst/>
          </a:prstGeom>
          <a:solidFill>
            <a:schemeClr val="bg1">
              <a:alpha val="92000"/>
            </a:schemeClr>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kern="0" dirty="0">
              <a:solidFill>
                <a:prstClr val="white"/>
              </a:solidFill>
              <a:latin typeface="Century Gothic" panose="020F0502020204030204"/>
              <a:ea typeface="微软雅黑"/>
            </a:endParaRPr>
          </a:p>
        </p:txBody>
      </p:sp>
      <p:sp>
        <p:nvSpPr>
          <p:cNvPr id="12" name="任意多边形: 形状 11">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14="http://schemas.microsoft.com/office/drawing/2010/main" xmlns="" id="{497DCCAA-2460-4AD5-B2CD-7D5DDD6CEBBB}"/>
              </a:ext>
            </a:extLst>
          </p:cNvPr>
          <p:cNvSpPr/>
          <p:nvPr/>
        </p:nvSpPr>
        <p:spPr>
          <a:xfrm rot="17515435">
            <a:off x="7034012" y="-2030489"/>
            <a:ext cx="10983633" cy="10364253"/>
          </a:xfrm>
          <a:custGeom>
            <a:avLst/>
            <a:gdLst>
              <a:gd name="connsiteX0" fmla="*/ 53331 w 5156888"/>
              <a:gd name="connsiteY0" fmla="*/ 4324350 h 4866085"/>
              <a:gd name="connsiteX1" fmla="*/ 2606031 w 5156888"/>
              <a:gd name="connsiteY1" fmla="*/ 0 h 4866085"/>
              <a:gd name="connsiteX2" fmla="*/ 5101581 w 5156888"/>
              <a:gd name="connsiteY2" fmla="*/ 4324350 h 4866085"/>
              <a:gd name="connsiteX3" fmla="*/ 53331 w 5156888"/>
              <a:gd name="connsiteY3" fmla="*/ 4324350 h 4866085"/>
            </a:gdLst>
            <a:ahLst/>
            <a:cxnLst>
              <a:cxn ang="0">
                <a:pos x="connsiteX0" y="connsiteY0"/>
              </a:cxn>
              <a:cxn ang="0">
                <a:pos x="connsiteX1" y="connsiteY1"/>
              </a:cxn>
              <a:cxn ang="0">
                <a:pos x="connsiteX2" y="connsiteY2"/>
              </a:cxn>
              <a:cxn ang="0">
                <a:pos x="connsiteX3" y="connsiteY3"/>
              </a:cxn>
            </a:cxnLst>
            <a:rect l="l" t="t" r="r" b="b"/>
            <a:pathLst>
              <a:path w="5156888" h="4866085">
                <a:moveTo>
                  <a:pt x="53331" y="4324350"/>
                </a:moveTo>
                <a:cubicBezTo>
                  <a:pt x="-362594" y="3603625"/>
                  <a:pt x="1764656" y="0"/>
                  <a:pt x="2606031" y="0"/>
                </a:cubicBezTo>
                <a:cubicBezTo>
                  <a:pt x="3447406" y="0"/>
                  <a:pt x="5520681" y="3600450"/>
                  <a:pt x="5101581" y="4324350"/>
                </a:cubicBezTo>
                <a:cubicBezTo>
                  <a:pt x="4682481" y="5048250"/>
                  <a:pt x="469256" y="5045075"/>
                  <a:pt x="53331" y="4324350"/>
                </a:cubicBezTo>
                <a:close/>
              </a:path>
            </a:pathLst>
          </a:custGeom>
          <a:gradFill flip="none" rotWithShape="1">
            <a:gsLst>
              <a:gs pos="0">
                <a:srgbClr val="FF5353">
                  <a:lumMod val="75000"/>
                  <a:alpha val="80000"/>
                </a:srgbClr>
              </a:gs>
              <a:gs pos="100000">
                <a:srgbClr val="FF5353"/>
              </a:gs>
            </a:gsLst>
            <a:lin ang="18900000" scaled="1"/>
            <a:tileRect/>
          </a:gradFill>
          <a:ln w="12700" cap="flat" cmpd="sng" algn="ctr">
            <a:noFill/>
            <a:prstDash val="solid"/>
            <a:miter lim="800000"/>
          </a:ln>
          <a:effectLst>
            <a:outerShdw blurRad="508000" dist="254000" dir="54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kern="0">
              <a:solidFill>
                <a:prstClr val="white"/>
              </a:solidFill>
              <a:latin typeface="Century Gothic" panose="020F0502020204030204"/>
              <a:ea typeface="微软雅黑"/>
            </a:endParaRPr>
          </a:p>
        </p:txBody>
      </p:sp>
      <p:sp>
        <p:nvSpPr>
          <p:cNvPr id="13" name="任意多边形: 形状 12">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14="http://schemas.microsoft.com/office/drawing/2010/main" xmlns="" id="{D1100FEE-FB82-45CB-8479-5C4B44714F70}"/>
              </a:ext>
            </a:extLst>
          </p:cNvPr>
          <p:cNvSpPr/>
          <p:nvPr/>
        </p:nvSpPr>
        <p:spPr>
          <a:xfrm rot="16996867">
            <a:off x="9843497" y="-2112743"/>
            <a:ext cx="12600973" cy="11890389"/>
          </a:xfrm>
          <a:custGeom>
            <a:avLst/>
            <a:gdLst>
              <a:gd name="connsiteX0" fmla="*/ 53331 w 5156888"/>
              <a:gd name="connsiteY0" fmla="*/ 4324350 h 4866085"/>
              <a:gd name="connsiteX1" fmla="*/ 2606031 w 5156888"/>
              <a:gd name="connsiteY1" fmla="*/ 0 h 4866085"/>
              <a:gd name="connsiteX2" fmla="*/ 5101581 w 5156888"/>
              <a:gd name="connsiteY2" fmla="*/ 4324350 h 4866085"/>
              <a:gd name="connsiteX3" fmla="*/ 53331 w 5156888"/>
              <a:gd name="connsiteY3" fmla="*/ 4324350 h 4866085"/>
            </a:gdLst>
            <a:ahLst/>
            <a:cxnLst>
              <a:cxn ang="0">
                <a:pos x="connsiteX0" y="connsiteY0"/>
              </a:cxn>
              <a:cxn ang="0">
                <a:pos x="connsiteX1" y="connsiteY1"/>
              </a:cxn>
              <a:cxn ang="0">
                <a:pos x="connsiteX2" y="connsiteY2"/>
              </a:cxn>
              <a:cxn ang="0">
                <a:pos x="connsiteX3" y="connsiteY3"/>
              </a:cxn>
            </a:cxnLst>
            <a:rect l="l" t="t" r="r" b="b"/>
            <a:pathLst>
              <a:path w="5156888" h="4866085">
                <a:moveTo>
                  <a:pt x="53331" y="4324350"/>
                </a:moveTo>
                <a:cubicBezTo>
                  <a:pt x="-362594" y="3603625"/>
                  <a:pt x="1764656" y="0"/>
                  <a:pt x="2606031" y="0"/>
                </a:cubicBezTo>
                <a:cubicBezTo>
                  <a:pt x="3447406" y="0"/>
                  <a:pt x="5520681" y="3600450"/>
                  <a:pt x="5101581" y="4324350"/>
                </a:cubicBezTo>
                <a:cubicBezTo>
                  <a:pt x="4682481" y="5048250"/>
                  <a:pt x="469256" y="5045075"/>
                  <a:pt x="53331" y="4324350"/>
                </a:cubicBezTo>
                <a:close/>
              </a:path>
            </a:pathLst>
          </a:custGeom>
          <a:gradFill>
            <a:gsLst>
              <a:gs pos="0">
                <a:srgbClr val="1B75D5"/>
              </a:gs>
              <a:gs pos="100000">
                <a:srgbClr val="368AE6"/>
              </a:gs>
            </a:gsLst>
            <a:lin ang="18900000" scaled="1"/>
          </a:gradFill>
          <a:ln w="12700" cap="flat" cmpd="sng" algn="ctr">
            <a:noFill/>
            <a:prstDash val="solid"/>
            <a:miter lim="800000"/>
          </a:ln>
          <a:effectLst>
            <a:outerShdw blurRad="508000" dist="254000" dir="54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kern="0">
              <a:solidFill>
                <a:prstClr val="white"/>
              </a:solidFill>
              <a:latin typeface="Century Gothic" panose="020F0502020204030204"/>
              <a:ea typeface="微软雅黑"/>
            </a:endParaRPr>
          </a:p>
        </p:txBody>
      </p:sp>
      <p:sp>
        <p:nvSpPr>
          <p:cNvPr id="3" name="PA-文本框 8">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14="http://schemas.microsoft.com/office/drawing/2010/main" xmlns="" id="{C76CB287-47F2-455A-B38D-1C4BE062BC85}"/>
              </a:ext>
            </a:extLst>
          </p:cNvPr>
          <p:cNvSpPr txBox="1"/>
          <p:nvPr>
            <p:custDataLst>
              <p:tags r:id="rId1"/>
            </p:custDataLst>
          </p:nvPr>
        </p:nvSpPr>
        <p:spPr>
          <a:xfrm>
            <a:off x="1498241" y="2284075"/>
            <a:ext cx="5400364" cy="1107996"/>
          </a:xfrm>
          <a:prstGeom prst="rect">
            <a:avLst/>
          </a:prstGeom>
          <a:noFill/>
        </p:spPr>
        <p:txBody>
          <a:bodyPr wrap="square" rtlCol="0">
            <a:spAutoFit/>
            <a:scene3d>
              <a:camera prst="orthographicFront"/>
              <a:lightRig rig="threePt" dir="t"/>
            </a:scene3d>
            <a:sp3d contourW="12700"/>
          </a:bodyPr>
          <a:lstStyle/>
          <a:p>
            <a:r>
              <a:rPr lang="zh-CN" altLang="en-US" sz="6600" dirty="0">
                <a:gradFill>
                  <a:gsLst>
                    <a:gs pos="0">
                      <a:schemeClr val="tx1"/>
                    </a:gs>
                    <a:gs pos="100000">
                      <a:schemeClr val="tx1">
                        <a:lumMod val="75000"/>
                        <a:lumOff val="25000"/>
                      </a:schemeClr>
                    </a:gs>
                  </a:gsLst>
                  <a:lin ang="18900000" scaled="1"/>
                </a:gradFill>
                <a:latin typeface="方正正黑简体" panose="02000000000000000000" pitchFamily="2" charset="-122"/>
                <a:ea typeface="方正正黑简体" panose="02000000000000000000" pitchFamily="2" charset="-122"/>
                <a:cs typeface="经典综艺体简" panose="02010609000101010101" pitchFamily="49" charset="-122"/>
              </a:rPr>
              <a:t>感谢您的聆听</a:t>
            </a:r>
          </a:p>
        </p:txBody>
      </p:sp>
      <p:sp>
        <p:nvSpPr>
          <p:cNvPr id="4" name="矩形 3">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14="http://schemas.microsoft.com/office/drawing/2010/main" xmlns="" id="{8C01B79D-030F-4B17-ABFE-E27CE0292024}"/>
              </a:ext>
            </a:extLst>
          </p:cNvPr>
          <p:cNvSpPr/>
          <p:nvPr/>
        </p:nvSpPr>
        <p:spPr bwMode="auto">
          <a:xfrm>
            <a:off x="1523641" y="3505914"/>
            <a:ext cx="6134100" cy="510589"/>
          </a:xfrm>
          <a:prstGeom prst="rect">
            <a:avLst/>
          </a:prstGeom>
        </p:spPr>
        <p:txBody>
          <a:bodyPr wrap="square">
            <a:spAutoFit/>
            <a:scene3d>
              <a:camera prst="orthographicFront"/>
              <a:lightRig rig="threePt" dir="t"/>
            </a:scene3d>
            <a:sp3d contourW="12700"/>
          </a:bodyPr>
          <a:lstStyle/>
          <a:p>
            <a:pPr>
              <a:lnSpc>
                <a:spcPct val="130000"/>
              </a:lnSpc>
              <a:defRPr/>
            </a:pPr>
            <a:r>
              <a:rPr lang="zh-CN" altLang="en-US" sz="1100" dirty="0">
                <a:solidFill>
                  <a:schemeClr val="tx1">
                    <a:lumMod val="50000"/>
                    <a:lumOff val="50000"/>
                  </a:schemeClr>
                </a:solidFill>
                <a:latin typeface="Century Gothic" panose="020B0502020202020204" pitchFamily="34" charset="0"/>
                <a:ea typeface="+mj-ea"/>
              </a:rPr>
              <a:t>设计源于生活，生活因设计而改变，在生活中追求艺术之美的存在设计源于生活，生活因设计而改变，在生活中追求艺术之美的存在设计源于生活</a:t>
            </a:r>
          </a:p>
        </p:txBody>
      </p:sp>
      <p:grpSp>
        <p:nvGrpSpPr>
          <p:cNvPr id="22" name="组合 21">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14="http://schemas.microsoft.com/office/drawing/2010/main" xmlns="" id="{32052E52-2DF4-4748-A068-D86F22AC5224}"/>
              </a:ext>
            </a:extLst>
          </p:cNvPr>
          <p:cNvGrpSpPr/>
          <p:nvPr/>
        </p:nvGrpSpPr>
        <p:grpSpPr>
          <a:xfrm>
            <a:off x="1593012" y="4442336"/>
            <a:ext cx="1402602" cy="375670"/>
            <a:chOff x="1593012" y="4442336"/>
            <a:chExt cx="1402602" cy="375670"/>
          </a:xfrm>
        </p:grpSpPr>
        <p:sp>
          <p:nvSpPr>
            <p:cNvPr id="5" name="矩形: 圆角 4">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14="http://schemas.microsoft.com/office/drawing/2010/main" xmlns="" id="{644E139A-4E6F-424B-892B-659C8D681869}"/>
                </a:ext>
              </a:extLst>
            </p:cNvPr>
            <p:cNvSpPr/>
            <p:nvPr/>
          </p:nvSpPr>
          <p:spPr>
            <a:xfrm>
              <a:off x="1635550" y="4442336"/>
              <a:ext cx="1317525" cy="375670"/>
            </a:xfrm>
            <a:prstGeom prst="roundRect">
              <a:avLst>
                <a:gd name="adj" fmla="val 50000"/>
              </a:avLst>
            </a:prstGeom>
            <a:gradFill flip="none" rotWithShape="1">
              <a:gsLst>
                <a:gs pos="0">
                  <a:srgbClr val="FF5353">
                    <a:lumMod val="75000"/>
                  </a:srgbClr>
                </a:gs>
                <a:gs pos="100000">
                  <a:srgbClr val="FF5353"/>
                </a:gs>
              </a:gsLst>
              <a:lin ang="18900000" scaled="1"/>
              <a:tileRect/>
            </a:gradFill>
            <a:ln w="12700" cap="flat" cmpd="sng" algn="ctr">
              <a:noFill/>
              <a:prstDash val="solid"/>
              <a:miter lim="800000"/>
            </a:ln>
            <a:effectLst>
              <a:outerShdw blurRad="508000" dist="254000" dir="54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sz="1600" kern="0" dirty="0">
                <a:solidFill>
                  <a:prstClr val="white"/>
                </a:solidFill>
                <a:latin typeface="Century Gothic" panose="020F0502020204030204"/>
                <a:ea typeface="微软雅黑"/>
              </a:endParaRPr>
            </a:p>
          </p:txBody>
        </p:sp>
        <p:sp>
          <p:nvSpPr>
            <p:cNvPr id="8" name="PA-文本框 8">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14="http://schemas.microsoft.com/office/drawing/2010/main" xmlns="" id="{0476B7FA-200F-4560-B9C2-CD4CC8687FF2}"/>
                </a:ext>
              </a:extLst>
            </p:cNvPr>
            <p:cNvSpPr txBox="1"/>
            <p:nvPr>
              <p:custDataLst>
                <p:tags r:id="rId4"/>
              </p:custDataLst>
            </p:nvPr>
          </p:nvSpPr>
          <p:spPr>
            <a:xfrm>
              <a:off x="1593012" y="4477845"/>
              <a:ext cx="1402602" cy="307777"/>
            </a:xfrm>
            <a:prstGeom prst="rect">
              <a:avLst/>
            </a:prstGeom>
            <a:noFill/>
          </p:spPr>
          <p:txBody>
            <a:bodyPr wrap="square" rtlCol="0">
              <a:spAutoFit/>
              <a:scene3d>
                <a:camera prst="orthographicFront"/>
                <a:lightRig rig="threePt" dir="t"/>
              </a:scene3d>
              <a:sp3d contourW="12700"/>
            </a:bodyPr>
            <a:lstStyle/>
            <a:p>
              <a:pPr algn="ctr"/>
              <a:r>
                <a:rPr lang="zh-CN" altLang="en-US" sz="1400" dirty="0">
                  <a:solidFill>
                    <a:schemeClr val="bg1"/>
                  </a:solidFill>
                  <a:latin typeface="微软雅黑" panose="020B0503020204020204" pitchFamily="34" charset="-122"/>
                  <a:ea typeface="微软雅黑" panose="020B0503020204020204" pitchFamily="34" charset="-122"/>
                </a:rPr>
                <a:t>汇报</a:t>
              </a:r>
              <a:r>
                <a:rPr lang="zh-CN" altLang="en-US" sz="1400" dirty="0" smtClean="0">
                  <a:solidFill>
                    <a:schemeClr val="bg1"/>
                  </a:solidFill>
                  <a:latin typeface="微软雅黑" panose="020B0503020204020204" pitchFamily="34" charset="-122"/>
                  <a:ea typeface="微软雅黑" panose="020B0503020204020204" pitchFamily="34" charset="-122"/>
                </a:rPr>
                <a:t>：第一</a:t>
              </a:r>
              <a:r>
                <a:rPr lang="en-US" altLang="zh-CN" sz="1400" dirty="0" smtClean="0">
                  <a:solidFill>
                    <a:schemeClr val="bg1"/>
                  </a:solidFill>
                  <a:latin typeface="微软雅黑" panose="020B0503020204020204" pitchFamily="34" charset="-122"/>
                  <a:ea typeface="微软雅黑" panose="020B0503020204020204" pitchFamily="34" charset="-122"/>
                </a:rPr>
                <a:t>PPT</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grpSp>
        <p:nvGrpSpPr>
          <p:cNvPr id="23" name="组合 22">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14="http://schemas.microsoft.com/office/drawing/2010/main" xmlns="" id="{6DEC72E6-B6BC-4287-8ED3-99DC6F65497F}"/>
              </a:ext>
            </a:extLst>
          </p:cNvPr>
          <p:cNvGrpSpPr/>
          <p:nvPr/>
        </p:nvGrpSpPr>
        <p:grpSpPr>
          <a:xfrm>
            <a:off x="3220988" y="4442336"/>
            <a:ext cx="1402602" cy="375670"/>
            <a:chOff x="3220988" y="4442336"/>
            <a:chExt cx="1402602" cy="375670"/>
          </a:xfrm>
        </p:grpSpPr>
        <p:sp>
          <p:nvSpPr>
            <p:cNvPr id="6" name="矩形: 圆角 5">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14="http://schemas.microsoft.com/office/drawing/2010/main" xmlns="" id="{8327049F-AF9C-43F4-BBD0-8FC8CB06A91F}"/>
                </a:ext>
              </a:extLst>
            </p:cNvPr>
            <p:cNvSpPr/>
            <p:nvPr/>
          </p:nvSpPr>
          <p:spPr>
            <a:xfrm>
              <a:off x="3263526" y="4442336"/>
              <a:ext cx="1317525" cy="375670"/>
            </a:xfrm>
            <a:prstGeom prst="roundRect">
              <a:avLst>
                <a:gd name="adj" fmla="val 50000"/>
              </a:avLst>
            </a:prstGeom>
            <a:solidFill>
              <a:srgbClr val="1B75D5"/>
            </a:solidFill>
            <a:ln w="12700" cap="flat" cmpd="sng" algn="ctr">
              <a:noFill/>
              <a:prstDash val="solid"/>
              <a:miter lim="800000"/>
            </a:ln>
            <a:effectLst>
              <a:outerShdw blurRad="508000" dist="254000" dir="54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sz="1600" kern="0">
                <a:solidFill>
                  <a:prstClr val="white"/>
                </a:solidFill>
                <a:latin typeface="Century Gothic" panose="020F0502020204030204"/>
                <a:ea typeface="微软雅黑"/>
              </a:endParaRPr>
            </a:p>
          </p:txBody>
        </p:sp>
        <p:sp>
          <p:nvSpPr>
            <p:cNvPr id="9" name="PA-文本框 8">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14="http://schemas.microsoft.com/office/drawing/2010/main" xmlns="" id="{31646CAC-F70D-4EBE-A97E-51BEF1EA101F}"/>
                </a:ext>
              </a:extLst>
            </p:cNvPr>
            <p:cNvSpPr txBox="1"/>
            <p:nvPr>
              <p:custDataLst>
                <p:tags r:id="rId3"/>
              </p:custDataLst>
            </p:nvPr>
          </p:nvSpPr>
          <p:spPr>
            <a:xfrm>
              <a:off x="3220988" y="4477845"/>
              <a:ext cx="1402602" cy="307777"/>
            </a:xfrm>
            <a:prstGeom prst="rect">
              <a:avLst/>
            </a:prstGeom>
            <a:noFill/>
          </p:spPr>
          <p:txBody>
            <a:bodyPr wrap="square" rtlCol="0">
              <a:spAutoFit/>
              <a:scene3d>
                <a:camera prst="orthographicFront"/>
                <a:lightRig rig="threePt" dir="t"/>
              </a:scene3d>
              <a:sp3d contourW="12700"/>
            </a:bodyPr>
            <a:lstStyle/>
            <a:p>
              <a:pPr algn="ctr"/>
              <a:r>
                <a:rPr lang="zh-CN" altLang="en-US" sz="1400" dirty="0">
                  <a:solidFill>
                    <a:schemeClr val="bg1"/>
                  </a:solidFill>
                  <a:latin typeface="微软雅黑" panose="020B0503020204020204" pitchFamily="34" charset="-122"/>
                  <a:ea typeface="微软雅黑" panose="020B0503020204020204" pitchFamily="34" charset="-122"/>
                </a:rPr>
                <a:t>时间：</a:t>
              </a:r>
              <a:r>
                <a:rPr lang="en-US" altLang="zh-CN" sz="1400" dirty="0">
                  <a:solidFill>
                    <a:schemeClr val="bg1"/>
                  </a:solidFill>
                  <a:latin typeface="微软雅黑" panose="020B0503020204020204" pitchFamily="34" charset="-122"/>
                  <a:ea typeface="微软雅黑" panose="020B0503020204020204" pitchFamily="34" charset="-122"/>
                </a:rPr>
                <a:t>08.20</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14" name="任意多边形: 形状 13">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14="http://schemas.microsoft.com/office/drawing/2010/main" xmlns="" id="{422B508F-A389-4338-9E5C-85B5A52D8D91}"/>
              </a:ext>
            </a:extLst>
          </p:cNvPr>
          <p:cNvSpPr/>
          <p:nvPr/>
        </p:nvSpPr>
        <p:spPr>
          <a:xfrm rot="17525691" flipH="1" flipV="1">
            <a:off x="-1311527" y="4400972"/>
            <a:ext cx="3062927" cy="2890205"/>
          </a:xfrm>
          <a:custGeom>
            <a:avLst/>
            <a:gdLst>
              <a:gd name="connsiteX0" fmla="*/ 53331 w 5156888"/>
              <a:gd name="connsiteY0" fmla="*/ 4324350 h 4866085"/>
              <a:gd name="connsiteX1" fmla="*/ 2606031 w 5156888"/>
              <a:gd name="connsiteY1" fmla="*/ 0 h 4866085"/>
              <a:gd name="connsiteX2" fmla="*/ 5101581 w 5156888"/>
              <a:gd name="connsiteY2" fmla="*/ 4324350 h 4866085"/>
              <a:gd name="connsiteX3" fmla="*/ 53331 w 5156888"/>
              <a:gd name="connsiteY3" fmla="*/ 4324350 h 4866085"/>
            </a:gdLst>
            <a:ahLst/>
            <a:cxnLst>
              <a:cxn ang="0">
                <a:pos x="connsiteX0" y="connsiteY0"/>
              </a:cxn>
              <a:cxn ang="0">
                <a:pos x="connsiteX1" y="connsiteY1"/>
              </a:cxn>
              <a:cxn ang="0">
                <a:pos x="connsiteX2" y="connsiteY2"/>
              </a:cxn>
              <a:cxn ang="0">
                <a:pos x="connsiteX3" y="connsiteY3"/>
              </a:cxn>
            </a:cxnLst>
            <a:rect l="l" t="t" r="r" b="b"/>
            <a:pathLst>
              <a:path w="5156888" h="4866085">
                <a:moveTo>
                  <a:pt x="53331" y="4324350"/>
                </a:moveTo>
                <a:cubicBezTo>
                  <a:pt x="-362594" y="3603625"/>
                  <a:pt x="1764656" y="0"/>
                  <a:pt x="2606031" y="0"/>
                </a:cubicBezTo>
                <a:cubicBezTo>
                  <a:pt x="3447406" y="0"/>
                  <a:pt x="5520681" y="3600450"/>
                  <a:pt x="5101581" y="4324350"/>
                </a:cubicBezTo>
                <a:cubicBezTo>
                  <a:pt x="4682481" y="5048250"/>
                  <a:pt x="469256" y="5045075"/>
                  <a:pt x="53331" y="4324350"/>
                </a:cubicBezTo>
                <a:close/>
              </a:path>
            </a:pathLst>
          </a:custGeom>
          <a:gradFill flip="none" rotWithShape="1">
            <a:gsLst>
              <a:gs pos="0">
                <a:schemeClr val="tx1">
                  <a:lumMod val="75000"/>
                  <a:lumOff val="25000"/>
                </a:schemeClr>
              </a:gs>
              <a:gs pos="100000">
                <a:schemeClr val="tx1">
                  <a:lumMod val="85000"/>
                  <a:lumOff val="15000"/>
                </a:schemeClr>
              </a:gs>
            </a:gsLst>
            <a:lin ang="18900000" scaled="1"/>
            <a:tileRect/>
          </a:gradFill>
          <a:ln w="12700" cap="flat" cmpd="sng" algn="ctr">
            <a:noFill/>
            <a:prstDash val="solid"/>
            <a:miter lim="800000"/>
          </a:ln>
          <a:effectLst>
            <a:outerShdw blurRad="508000" dist="254000" dir="54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kern="0">
              <a:solidFill>
                <a:prstClr val="white"/>
              </a:solidFill>
              <a:latin typeface="Century Gothic" panose="020F0502020204030204"/>
              <a:ea typeface="微软雅黑"/>
            </a:endParaRPr>
          </a:p>
        </p:txBody>
      </p:sp>
      <p:sp>
        <p:nvSpPr>
          <p:cNvPr id="15" name="任意多边形: 形状 14">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14="http://schemas.microsoft.com/office/drawing/2010/main" xmlns="" id="{4FE2EC48-3575-49BD-B379-D7EA770A4DEE}"/>
              </a:ext>
            </a:extLst>
          </p:cNvPr>
          <p:cNvSpPr/>
          <p:nvPr/>
        </p:nvSpPr>
        <p:spPr>
          <a:xfrm rot="13352596">
            <a:off x="-3984258" y="3825102"/>
            <a:ext cx="4159108" cy="3924571"/>
          </a:xfrm>
          <a:custGeom>
            <a:avLst/>
            <a:gdLst>
              <a:gd name="connsiteX0" fmla="*/ 53331 w 5156888"/>
              <a:gd name="connsiteY0" fmla="*/ 4324350 h 4866085"/>
              <a:gd name="connsiteX1" fmla="*/ 2606031 w 5156888"/>
              <a:gd name="connsiteY1" fmla="*/ 0 h 4866085"/>
              <a:gd name="connsiteX2" fmla="*/ 5101581 w 5156888"/>
              <a:gd name="connsiteY2" fmla="*/ 4324350 h 4866085"/>
              <a:gd name="connsiteX3" fmla="*/ 53331 w 5156888"/>
              <a:gd name="connsiteY3" fmla="*/ 4324350 h 4866085"/>
            </a:gdLst>
            <a:ahLst/>
            <a:cxnLst>
              <a:cxn ang="0">
                <a:pos x="connsiteX0" y="connsiteY0"/>
              </a:cxn>
              <a:cxn ang="0">
                <a:pos x="connsiteX1" y="connsiteY1"/>
              </a:cxn>
              <a:cxn ang="0">
                <a:pos x="connsiteX2" y="connsiteY2"/>
              </a:cxn>
              <a:cxn ang="0">
                <a:pos x="connsiteX3" y="connsiteY3"/>
              </a:cxn>
            </a:cxnLst>
            <a:rect l="l" t="t" r="r" b="b"/>
            <a:pathLst>
              <a:path w="5156888" h="4866085">
                <a:moveTo>
                  <a:pt x="53331" y="4324350"/>
                </a:moveTo>
                <a:cubicBezTo>
                  <a:pt x="-362594" y="3603625"/>
                  <a:pt x="1764656" y="0"/>
                  <a:pt x="2606031" y="0"/>
                </a:cubicBezTo>
                <a:cubicBezTo>
                  <a:pt x="3447406" y="0"/>
                  <a:pt x="5520681" y="3600450"/>
                  <a:pt x="5101581" y="4324350"/>
                </a:cubicBezTo>
                <a:cubicBezTo>
                  <a:pt x="4682481" y="5048250"/>
                  <a:pt x="469256" y="5045075"/>
                  <a:pt x="53331" y="4324350"/>
                </a:cubicBezTo>
                <a:close/>
              </a:path>
            </a:pathLst>
          </a:custGeom>
          <a:gradFill flip="none" rotWithShape="1">
            <a:gsLst>
              <a:gs pos="0">
                <a:srgbClr val="FF5353">
                  <a:lumMod val="75000"/>
                  <a:alpha val="80000"/>
                </a:srgbClr>
              </a:gs>
              <a:gs pos="100000">
                <a:srgbClr val="FF5353"/>
              </a:gs>
            </a:gsLst>
            <a:lin ang="18900000" scaled="1"/>
            <a:tileRect/>
          </a:gradFill>
          <a:ln w="12700" cap="flat" cmpd="sng" algn="ctr">
            <a:noFill/>
            <a:prstDash val="solid"/>
            <a:miter lim="800000"/>
          </a:ln>
          <a:effectLst>
            <a:outerShdw blurRad="508000" dist="254000" dir="54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kern="0">
              <a:solidFill>
                <a:prstClr val="white"/>
              </a:solidFill>
              <a:latin typeface="Century Gothic" panose="020F0502020204030204"/>
              <a:ea typeface="微软雅黑"/>
            </a:endParaRPr>
          </a:p>
        </p:txBody>
      </p:sp>
      <p:grpSp>
        <p:nvGrpSpPr>
          <p:cNvPr id="20" name="组合 19">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14="http://schemas.microsoft.com/office/drawing/2010/main" xmlns="" id="{AE59BF53-88EC-480F-A757-0739991D2916}"/>
              </a:ext>
            </a:extLst>
          </p:cNvPr>
          <p:cNvGrpSpPr/>
          <p:nvPr/>
        </p:nvGrpSpPr>
        <p:grpSpPr>
          <a:xfrm>
            <a:off x="628520" y="469919"/>
            <a:ext cx="524346" cy="357669"/>
            <a:chOff x="438019" y="349341"/>
            <a:chExt cx="761817" cy="519654"/>
          </a:xfrm>
        </p:grpSpPr>
        <p:sp>
          <p:nvSpPr>
            <p:cNvPr id="17" name="椭圆 16">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14="http://schemas.microsoft.com/office/drawing/2010/main" xmlns="" id="{68BCEA5B-9FFE-4FD9-B158-B62D5B127AE6}"/>
                </a:ext>
              </a:extLst>
            </p:cNvPr>
            <p:cNvSpPr/>
            <p:nvPr/>
          </p:nvSpPr>
          <p:spPr>
            <a:xfrm>
              <a:off x="438019" y="349341"/>
              <a:ext cx="519654" cy="519654"/>
            </a:xfrm>
            <a:prstGeom prst="ellipse">
              <a:avLst/>
            </a:prstGeom>
            <a:solidFill>
              <a:srgbClr val="1B75D5"/>
            </a:soli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sp>
          <p:nvSpPr>
            <p:cNvPr id="18" name="椭圆 17">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14="http://schemas.microsoft.com/office/drawing/2010/main" xmlns="" id="{1E778EC0-C302-4E3B-B7CE-5AD7CD93E7EC}"/>
                </a:ext>
              </a:extLst>
            </p:cNvPr>
            <p:cNvSpPr/>
            <p:nvPr/>
          </p:nvSpPr>
          <p:spPr>
            <a:xfrm>
              <a:off x="680182" y="349341"/>
              <a:ext cx="519654" cy="519654"/>
            </a:xfrm>
            <a:prstGeom prst="ellipse">
              <a:avLst/>
            </a:prstGeom>
            <a:gradFill flip="none" rotWithShape="1">
              <a:gsLst>
                <a:gs pos="0">
                  <a:srgbClr val="FF5353">
                    <a:lumMod val="75000"/>
                  </a:srgbClr>
                </a:gs>
                <a:gs pos="100000">
                  <a:srgbClr val="FF5353"/>
                </a:gs>
              </a:gsLst>
              <a:lin ang="18900000" scaled="1"/>
              <a:tileRect/>
            </a:gra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grpSp>
      <p:sp>
        <p:nvSpPr>
          <p:cNvPr id="19" name="PA-文本框 8">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14="http://schemas.microsoft.com/office/drawing/2010/main" xmlns="" id="{5364CA7F-5631-4C9A-A4D7-315EEEE80440}"/>
              </a:ext>
            </a:extLst>
          </p:cNvPr>
          <p:cNvSpPr txBox="1"/>
          <p:nvPr>
            <p:custDataLst>
              <p:tags r:id="rId2"/>
            </p:custDataLst>
          </p:nvPr>
        </p:nvSpPr>
        <p:spPr>
          <a:xfrm>
            <a:off x="1190821" y="417921"/>
            <a:ext cx="1093569" cy="461665"/>
          </a:xfrm>
          <a:prstGeom prst="rect">
            <a:avLst/>
          </a:prstGeom>
          <a:noFill/>
        </p:spPr>
        <p:txBody>
          <a:bodyPr wrap="none" rtlCol="0">
            <a:spAutoFit/>
            <a:scene3d>
              <a:camera prst="orthographicFront"/>
              <a:lightRig rig="threePt" dir="t"/>
            </a:scene3d>
            <a:sp3d contourW="12700"/>
          </a:bodyPr>
          <a:lstStyle/>
          <a:p>
            <a:pPr algn="ctr"/>
            <a:r>
              <a:rPr lang="en-US" altLang="zh-CN" sz="2400" b="1" dirty="0">
                <a:latin typeface="Century Gothic" panose="020B0502020202020204" pitchFamily="34" charset="0"/>
                <a:ea typeface="微软雅黑" panose="020B0503020204020204" pitchFamily="34" charset="-122"/>
              </a:rPr>
              <a:t>LOGO</a:t>
            </a:r>
            <a:endParaRPr lang="zh-CN" altLang="en-US" sz="2400" b="1" dirty="0">
              <a:latin typeface="Century Gothic" panose="020B0502020202020204" pitchFamily="34" charset="0"/>
              <a:ea typeface="微软雅黑" panose="020B0503020204020204" pitchFamily="34" charset="-122"/>
            </a:endParaRPr>
          </a:p>
        </p:txBody>
      </p:sp>
    </p:spTree>
    <p:extLst>
      <p:ext uri="{BB962C8B-B14F-4D97-AF65-F5344CB8AC3E}">
        <p14:creationId xmlns:p14="http://schemas.microsoft.com/office/powerpoint/2010/main" val="377971165"/>
      </p:ext>
    </p:extLst>
  </p:cSld>
  <p:clrMapOvr>
    <a:masterClrMapping/>
  </p:clrMapOvr>
  <mc:AlternateContent xmlns:mc="http://schemas.openxmlformats.org/markup-compatibility/2006">
    <mc:Choice xmlns:p15="http://schemas.microsoft.com/office/powerpoint/2012/main" xmlns:p14="http://schemas.microsoft.com/office/powerpoint/2010/main" xmlns:a14="http://schemas.microsoft.com/office/drawing/2010/main" xmlns:a16="http://schemas.microsoft.com/office/drawing/2014/main" xmlns="" Requires="p15">
      <p:transition xmlns:p14="http://schemas.microsoft.com/office/powerpoint/2010/main" spd="slow" p14:dur="2000" advTm="0">
        <p15:prstTrans prst="drap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1+#ppt_w/2"/>
                                          </p:val>
                                        </p:tav>
                                        <p:tav tm="100000">
                                          <p:val>
                                            <p:strVal val="#ppt_x"/>
                                          </p:val>
                                        </p:tav>
                                      </p:tavLst>
                                    </p:anim>
                                    <p:anim calcmode="lin" valueType="num">
                                      <p:cBhvr additive="base">
                                        <p:cTn id="16" dur="500" fill="hold"/>
                                        <p:tgtEl>
                                          <p:spTgt spid="13"/>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1+#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childTnLst>
                          </p:cTn>
                        </p:par>
                        <p:par>
                          <p:cTn id="27" fill="hold">
                            <p:stCondLst>
                              <p:cond delay="1500"/>
                            </p:stCondLst>
                            <p:childTnLst>
                              <p:par>
                                <p:cTn id="28" presetID="22" presetClass="entr" presetSubtype="8" fill="hold" grpId="0"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left)">
                                      <p:cBhvr>
                                        <p:cTn id="30" dur="500"/>
                                        <p:tgtEl>
                                          <p:spTgt spid="4"/>
                                        </p:tgtEl>
                                      </p:cBhvr>
                                    </p:animEffect>
                                  </p:childTnLst>
                                </p:cTn>
                              </p:par>
                            </p:childTnLst>
                          </p:cTn>
                        </p:par>
                        <p:par>
                          <p:cTn id="31" fill="hold">
                            <p:stCondLst>
                              <p:cond delay="2000"/>
                            </p:stCondLst>
                            <p:childTnLst>
                              <p:par>
                                <p:cTn id="32" presetID="53" presetClass="entr" presetSubtype="16"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cBhvr>
                                        <p:cTn id="34" dur="500" fill="hold"/>
                                        <p:tgtEl>
                                          <p:spTgt spid="22"/>
                                        </p:tgtEl>
                                        <p:attrNameLst>
                                          <p:attrName>ppt_w</p:attrName>
                                        </p:attrNameLst>
                                      </p:cBhvr>
                                      <p:tavLst>
                                        <p:tav tm="0">
                                          <p:val>
                                            <p:fltVal val="0"/>
                                          </p:val>
                                        </p:tav>
                                        <p:tav tm="100000">
                                          <p:val>
                                            <p:strVal val="#ppt_w"/>
                                          </p:val>
                                        </p:tav>
                                      </p:tavLst>
                                    </p:anim>
                                    <p:anim calcmode="lin" valueType="num">
                                      <p:cBhvr>
                                        <p:cTn id="35" dur="500" fill="hold"/>
                                        <p:tgtEl>
                                          <p:spTgt spid="22"/>
                                        </p:tgtEl>
                                        <p:attrNameLst>
                                          <p:attrName>ppt_h</p:attrName>
                                        </p:attrNameLst>
                                      </p:cBhvr>
                                      <p:tavLst>
                                        <p:tav tm="0">
                                          <p:val>
                                            <p:fltVal val="0"/>
                                          </p:val>
                                        </p:tav>
                                        <p:tav tm="100000">
                                          <p:val>
                                            <p:strVal val="#ppt_h"/>
                                          </p:val>
                                        </p:tav>
                                      </p:tavLst>
                                    </p:anim>
                                    <p:animEffect transition="in" filter="fade">
                                      <p:cBhvr>
                                        <p:cTn id="36" dur="500"/>
                                        <p:tgtEl>
                                          <p:spTgt spid="22"/>
                                        </p:tgtEl>
                                      </p:cBhvr>
                                    </p:animEffect>
                                  </p:childTnLst>
                                </p:cTn>
                              </p:par>
                              <p:par>
                                <p:cTn id="37" presetID="53" presetClass="entr" presetSubtype="16"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p:cTn id="39" dur="500" fill="hold"/>
                                        <p:tgtEl>
                                          <p:spTgt spid="23"/>
                                        </p:tgtEl>
                                        <p:attrNameLst>
                                          <p:attrName>ppt_w</p:attrName>
                                        </p:attrNameLst>
                                      </p:cBhvr>
                                      <p:tavLst>
                                        <p:tav tm="0">
                                          <p:val>
                                            <p:fltVal val="0"/>
                                          </p:val>
                                        </p:tav>
                                        <p:tav tm="100000">
                                          <p:val>
                                            <p:strVal val="#ppt_w"/>
                                          </p:val>
                                        </p:tav>
                                      </p:tavLst>
                                    </p:anim>
                                    <p:anim calcmode="lin" valueType="num">
                                      <p:cBhvr>
                                        <p:cTn id="40" dur="500" fill="hold"/>
                                        <p:tgtEl>
                                          <p:spTgt spid="23"/>
                                        </p:tgtEl>
                                        <p:attrNameLst>
                                          <p:attrName>ppt_h</p:attrName>
                                        </p:attrNameLst>
                                      </p:cBhvr>
                                      <p:tavLst>
                                        <p:tav tm="0">
                                          <p:val>
                                            <p:fltVal val="0"/>
                                          </p:val>
                                        </p:tav>
                                        <p:tav tm="100000">
                                          <p:val>
                                            <p:strVal val="#ppt_h"/>
                                          </p:val>
                                        </p:tav>
                                      </p:tavLst>
                                    </p:anim>
                                    <p:animEffect transition="in" filter="fade">
                                      <p:cBhvr>
                                        <p:cTn id="4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3" grpId="0"/>
      <p:bldP spid="4" grpId="0"/>
      <p:bldP spid="14" grpId="0" animBg="1"/>
      <p:bldP spid="1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95984" y="3933058"/>
            <a:ext cx="7263527" cy="904863"/>
          </a:xfrm>
          <a:prstGeom prst="rect">
            <a:avLst/>
          </a:prstGeom>
        </p:spPr>
        <p:txBody>
          <a:bodyPr wrap="none">
            <a:spAutoFit/>
          </a:bodyPr>
          <a:lstStyle/>
          <a:p>
            <a:pPr marL="342900" indent="-342900" algn="ctr" defTabSz="914400" fontAlgn="base">
              <a:lnSpc>
                <a:spcPct val="110000"/>
              </a:lnSpc>
              <a:spcBef>
                <a:spcPct val="0"/>
              </a:spcBef>
              <a:spcAft>
                <a:spcPct val="0"/>
              </a:spcAft>
            </a:pPr>
            <a:r>
              <a:rPr lang="zh-CN" altLang="en-US" sz="2400" kern="0" dirty="0" smtClean="0">
                <a:solidFill>
                  <a:srgbClr val="FFC000"/>
                </a:solidFill>
                <a:latin typeface="汉仪中圆简" panose="02010609000101010101" pitchFamily="49" charset="-122"/>
                <a:ea typeface="汉仪中圆简" panose="02010609000101010101" pitchFamily="49" charset="-122"/>
              </a:rPr>
              <a:t>素材授权</a:t>
            </a:r>
            <a:r>
              <a:rPr lang="en-US" altLang="zh-CN" sz="2400" kern="0" dirty="0" smtClean="0">
                <a:solidFill>
                  <a:srgbClr val="FFC000"/>
                </a:solidFill>
                <a:latin typeface="汉仪中圆简" panose="02010609000101010101" pitchFamily="49" charset="-122"/>
                <a:ea typeface="汉仪中圆简" panose="02010609000101010101" pitchFamily="49" charset="-122"/>
              </a:rPr>
              <a:t>/</a:t>
            </a:r>
            <a:r>
              <a:rPr lang="zh-CN" altLang="en-US" sz="2400" kern="0" dirty="0" smtClean="0">
                <a:solidFill>
                  <a:srgbClr val="FFC000"/>
                </a:solidFill>
                <a:latin typeface="汉仪中圆简" panose="02010609000101010101" pitchFamily="49" charset="-122"/>
                <a:ea typeface="汉仪中圆简" panose="02010609000101010101" pitchFamily="49" charset="-122"/>
              </a:rPr>
              <a:t>素材来源</a:t>
            </a:r>
            <a:r>
              <a:rPr lang="en-US" altLang="zh-CN" sz="2400" kern="0" dirty="0" smtClean="0">
                <a:solidFill>
                  <a:srgbClr val="FFC000"/>
                </a:solidFill>
                <a:latin typeface="汉仪中圆简" panose="02010609000101010101" pitchFamily="49" charset="-122"/>
                <a:ea typeface="汉仪中圆简" panose="02010609000101010101" pitchFamily="49" charset="-122"/>
              </a:rPr>
              <a:t>@</a:t>
            </a:r>
            <a:r>
              <a:rPr lang="zh-CN" altLang="en-US" sz="2400" kern="0" dirty="0" smtClean="0">
                <a:solidFill>
                  <a:srgbClr val="FFC000"/>
                </a:solidFill>
                <a:latin typeface="汉仪中圆简" panose="02010609000101010101" pitchFamily="49" charset="-122"/>
                <a:ea typeface="汉仪中圆简" panose="02010609000101010101" pitchFamily="49" charset="-122"/>
              </a:rPr>
              <a:t>包图网</a:t>
            </a:r>
            <a:endParaRPr lang="en-US" altLang="zh-CN" sz="2400" kern="0" dirty="0" smtClean="0">
              <a:solidFill>
                <a:srgbClr val="FFC000"/>
              </a:solidFill>
              <a:latin typeface="汉仪中圆简" panose="02010609000101010101" pitchFamily="49" charset="-122"/>
              <a:ea typeface="汉仪中圆简" panose="02010609000101010101" pitchFamily="49" charset="-122"/>
            </a:endParaRPr>
          </a:p>
          <a:p>
            <a:pPr marL="342900" indent="-342900" algn="ctr" defTabSz="914400" fontAlgn="base">
              <a:lnSpc>
                <a:spcPct val="110000"/>
              </a:lnSpc>
              <a:spcBef>
                <a:spcPct val="0"/>
              </a:spcBef>
              <a:spcAft>
                <a:spcPct val="0"/>
              </a:spcAft>
            </a:pPr>
            <a:r>
              <a:rPr lang="zh-CN" altLang="en-US" sz="2400" kern="0" dirty="0" smtClean="0">
                <a:solidFill>
                  <a:srgbClr val="FFC000"/>
                </a:solidFill>
                <a:latin typeface="汉仪中圆简" panose="02010609000101010101" pitchFamily="49" charset="-122"/>
                <a:ea typeface="汉仪中圆简" panose="02010609000101010101" pitchFamily="49" charset="-122"/>
              </a:rPr>
              <a:t>本素材仅供学习研究使用。禁止商用、传播、转载。</a:t>
            </a:r>
            <a:endParaRPr lang="en-US" altLang="zh-CN" sz="2400" kern="0" dirty="0">
              <a:solidFill>
                <a:srgbClr val="FFC000"/>
              </a:solidFill>
              <a:latin typeface="汉仪中圆简" panose="02010609000101010101" pitchFamily="49" charset="-122"/>
              <a:ea typeface="汉仪中圆简" panose="02010609000101010101" pitchFamily="49" charset="-122"/>
            </a:endParaRPr>
          </a:p>
        </p:txBody>
      </p:sp>
      <p:pic>
        <p:nvPicPr>
          <p:cNvPr id="1026" name="Picture 2" descr="https://js.ibaotu.com/revision/img/logo2.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21709" y="1844825"/>
            <a:ext cx="3012081" cy="87114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 name="矩形 6"/>
          <p:cNvSpPr/>
          <p:nvPr/>
        </p:nvSpPr>
        <p:spPr>
          <a:xfrm>
            <a:off x="4626991" y="2802292"/>
            <a:ext cx="3201517" cy="430887"/>
          </a:xfrm>
          <a:prstGeom prst="rect">
            <a:avLst/>
          </a:prstGeom>
        </p:spPr>
        <p:txBody>
          <a:bodyPr wrap="none">
            <a:spAutoFit/>
          </a:bodyPr>
          <a:lstStyle/>
          <a:p>
            <a:pPr marL="342900" indent="-342900" algn="ctr" defTabSz="914400" fontAlgn="base">
              <a:lnSpc>
                <a:spcPct val="110000"/>
              </a:lnSpc>
              <a:spcBef>
                <a:spcPct val="0"/>
              </a:spcBef>
              <a:spcAft>
                <a:spcPct val="0"/>
              </a:spcAft>
            </a:pPr>
            <a:r>
              <a:rPr lang="en-US" altLang="zh-CN" sz="2000" kern="0" dirty="0">
                <a:solidFill>
                  <a:srgbClr val="FFC000"/>
                </a:solidFill>
                <a:latin typeface="微软雅黑" panose="020B0503020204020204" pitchFamily="34" charset="-122"/>
                <a:ea typeface="微软雅黑" panose="020B0503020204020204" pitchFamily="34" charset="-122"/>
                <a:hlinkClick r:id="rId3"/>
              </a:rPr>
              <a:t>https://ibaotu.com/ppt</a:t>
            </a:r>
            <a:r>
              <a:rPr lang="en-US" altLang="zh-CN" sz="2000" kern="0" dirty="0" smtClean="0">
                <a:solidFill>
                  <a:srgbClr val="FFC000"/>
                </a:solidFill>
                <a:latin typeface="微软雅黑" panose="020B0503020204020204" pitchFamily="34" charset="-122"/>
                <a:ea typeface="微软雅黑" panose="020B0503020204020204" pitchFamily="34" charset="-122"/>
                <a:hlinkClick r:id="rId3"/>
              </a:rPr>
              <a:t>/</a:t>
            </a:r>
            <a:r>
              <a:rPr lang="en-US" altLang="zh-CN" sz="2000" kern="0" dirty="0" smtClean="0">
                <a:solidFill>
                  <a:srgbClr val="FFC000"/>
                </a:solidFill>
                <a:latin typeface="微软雅黑" panose="020B0503020204020204" pitchFamily="34" charset="-122"/>
                <a:ea typeface="微软雅黑" panose="020B0503020204020204" pitchFamily="34" charset="-122"/>
              </a:rPr>
              <a:t> </a:t>
            </a:r>
            <a:endParaRPr lang="en-US" altLang="zh-CN" sz="2000" kern="0" dirty="0">
              <a:solidFill>
                <a:srgbClr val="FFC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787518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63553" y="4437112"/>
            <a:ext cx="9025003" cy="2160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板：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2"/>
              </a:rPr>
              <a:t>www.1ppt.com/moban</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2"/>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行业</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3"/>
              </a:rPr>
              <a:t>www.1ppt.com/hangye/</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pPr defTabSz="914400"/>
            <a:r>
              <a:rPr lang="zh-CN" altLang="en-US" sz="1100" dirty="0">
                <a:solidFill>
                  <a:srgbClr val="EEECE1">
                    <a:lumMod val="25000"/>
                  </a:srgbClr>
                </a:solidFill>
                <a:latin typeface="微软雅黑" panose="020B0503020204020204" pitchFamily="34" charset="-122"/>
                <a:ea typeface="微软雅黑" panose="020B0503020204020204" pitchFamily="34" charset="-122"/>
              </a:rPr>
              <a:t>节日</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4"/>
              </a:rPr>
              <a:t>www.1ppt.com/jieri/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素</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材：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5"/>
              </a:rPr>
              <a:t>www.1ppt.com/sucai</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5"/>
              </a:rPr>
              <a:t>/</a:t>
            </a:r>
            <a:endParaRPr lang="en-US" altLang="zh-CN" sz="1100" dirty="0">
              <a:solidFill>
                <a:srgbClr val="EEECE1">
                  <a:lumMod val="25000"/>
                </a:srgbClr>
              </a:solidFill>
              <a:latin typeface="微软雅黑" panose="020B0503020204020204" pitchFamily="34" charset="-122"/>
              <a:ea typeface="微软雅黑" panose="020B0503020204020204" pitchFamily="34" charset="-122"/>
            </a:endParaRPr>
          </a:p>
          <a:p>
            <a:pPr defTabSz="914400"/>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背景图片：</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6"/>
              </a:rPr>
              <a:t>www.1ppt.com/beijing/</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图</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表：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7"/>
              </a:rPr>
              <a:t>www.1ppt.com/tubiao</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7"/>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pPr defTabSz="914400"/>
            <a:r>
              <a:rPr lang="zh-CN" altLang="en-US" sz="1100" dirty="0">
                <a:solidFill>
                  <a:srgbClr val="EEECE1">
                    <a:lumMod val="25000"/>
                  </a:srgbClr>
                </a:solidFill>
                <a:latin typeface="微软雅黑" panose="020B0503020204020204" pitchFamily="34" charset="-122"/>
                <a:ea typeface="微软雅黑" panose="020B0503020204020204" pitchFamily="34" charset="-122"/>
              </a:rPr>
              <a:t>优秀</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下载：</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8"/>
              </a:rPr>
              <a:t>www.1ppt.com/xiazai/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教程</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9"/>
              </a:rPr>
              <a:t>www.1ppt.com/powerpoint</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9"/>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pPr defTabSz="914400"/>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Word</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0"/>
              </a:rPr>
              <a:t>www.1ppt.com/word</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0"/>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Excel</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1"/>
              </a:rPr>
              <a:t>www.1ppt.com/excel</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1"/>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pPr defTabSz="914400"/>
            <a:r>
              <a:rPr lang="zh-CN" altLang="en-US" sz="1100" dirty="0">
                <a:solidFill>
                  <a:srgbClr val="EEECE1">
                    <a:lumMod val="25000"/>
                  </a:srgbClr>
                </a:solidFill>
                <a:latin typeface="微软雅黑" panose="020B0503020204020204" pitchFamily="34" charset="-122"/>
                <a:ea typeface="微软雅黑" panose="020B0503020204020204" pitchFamily="34" charset="-122"/>
              </a:rPr>
              <a:t>个人简历</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2"/>
              </a:rPr>
              <a:t>www.1ppt.com/jianli/</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课</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件：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3"/>
              </a:rPr>
              <a:t>www.1ppt.com/kejian</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3"/>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pPr defTabSz="914400"/>
            <a:r>
              <a:rPr lang="zh-CN" altLang="en-US" sz="1100" dirty="0">
                <a:solidFill>
                  <a:srgbClr val="EEECE1">
                    <a:lumMod val="25000"/>
                  </a:srgbClr>
                </a:solidFill>
                <a:latin typeface="微软雅黑" panose="020B0503020204020204" pitchFamily="34" charset="-122"/>
                <a:ea typeface="微软雅黑" panose="020B0503020204020204" pitchFamily="34" charset="-122"/>
              </a:rPr>
              <a:t>手抄报</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4"/>
              </a:rPr>
              <a:t>www.1ppt.com/shouchaobao/</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试</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题</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5"/>
              </a:rPr>
              <a:t>www.1ppt.com/shiti/</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p>
          <a:p>
            <a:pPr defTabSz="914400"/>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教案下载：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6"/>
              </a:rPr>
              <a:t>www.1ppt.com/jiaoan/</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字体下载：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7"/>
              </a:rPr>
              <a:t>www.1ppt.com/ziti/</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endParaRPr lang="zh-CN" altLang="en-US" sz="1100" dirty="0">
              <a:solidFill>
                <a:srgbClr val="EEECE1">
                  <a:lumMod val="25000"/>
                </a:srgbClr>
              </a:solidFill>
              <a:latin typeface="微软雅黑" panose="020B0503020204020204" pitchFamily="34" charset="-122"/>
              <a:ea typeface="微软雅黑" panose="020B0503020204020204" pitchFamily="34" charset="-122"/>
            </a:endParaRPr>
          </a:p>
        </p:txBody>
      </p:sp>
      <p:sp>
        <p:nvSpPr>
          <p:cNvPr id="3" name="Rectangle 17"/>
          <p:cNvSpPr>
            <a:spLocks noChangeArrowheads="1"/>
          </p:cNvSpPr>
          <p:nvPr/>
        </p:nvSpPr>
        <p:spPr bwMode="gray">
          <a:xfrm>
            <a:off x="0" y="2998275"/>
            <a:ext cx="12192000" cy="1366829"/>
          </a:xfrm>
          <a:prstGeom prst="rect">
            <a:avLst/>
          </a:prstGeom>
          <a:solidFill>
            <a:schemeClr val="tx2">
              <a:lumMod val="75000"/>
            </a:schemeClr>
          </a:solidFill>
          <a:ln w="9525">
            <a:noFill/>
            <a:miter lim="800000"/>
            <a:headEnd/>
            <a:tailEnd/>
          </a:ln>
        </p:spPr>
        <p:txBody>
          <a:bodyPr wrap="none" anchor="ctr"/>
          <a:lstStyle/>
          <a:p>
            <a:pPr defTabSz="914400">
              <a:defRPr/>
            </a:pPr>
            <a:endParaRPr lang="zh-CN" altLang="en-US" kern="0" dirty="0">
              <a:solidFill>
                <a:srgbClr val="005397"/>
              </a:solidFill>
              <a:latin typeface="Arial"/>
              <a:ea typeface="微软雅黑"/>
            </a:endParaRPr>
          </a:p>
        </p:txBody>
      </p:sp>
      <p:sp>
        <p:nvSpPr>
          <p:cNvPr id="15" name="Rectangle 3"/>
          <p:cNvSpPr>
            <a:spLocks noChangeArrowheads="1"/>
          </p:cNvSpPr>
          <p:nvPr/>
        </p:nvSpPr>
        <p:spPr bwMode="auto">
          <a:xfrm>
            <a:off x="528408" y="3097348"/>
            <a:ext cx="5471583" cy="1195751"/>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914400">
              <a:spcBef>
                <a:spcPct val="20000"/>
              </a:spcBef>
              <a:buClr>
                <a:srgbClr val="5B8CC1"/>
              </a:buClr>
              <a:buFont typeface="Wingdings" pitchFamily="2" charset="2"/>
              <a:buNone/>
              <a:defRPr/>
            </a:pPr>
            <a:r>
              <a:rPr lang="zh-CN" altLang="en-US" sz="2000" b="1" kern="0" dirty="0" smtClean="0">
                <a:solidFill>
                  <a:prstClr val="white"/>
                </a:solidFill>
                <a:latin typeface="微软雅黑" pitchFamily="34" charset="-122"/>
                <a:ea typeface="微软雅黑" pitchFamily="34" charset="-122"/>
              </a:rPr>
              <a:t>可以在下列情况使用</a:t>
            </a:r>
            <a:endParaRPr lang="zh-CN" altLang="en-US" sz="1200" kern="0" dirty="0" smtClean="0">
              <a:solidFill>
                <a:prstClr val="white"/>
              </a:solidFill>
              <a:latin typeface="微软雅黑" pitchFamily="34" charset="-122"/>
              <a:ea typeface="微软雅黑" pitchFamily="34" charset="-122"/>
            </a:endParaRPr>
          </a:p>
          <a:p>
            <a:pPr defTabSz="914400">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个</a:t>
            </a:r>
            <a:r>
              <a:rPr lang="zh-CN" altLang="en-US" sz="1200" kern="0" dirty="0" smtClean="0">
                <a:solidFill>
                  <a:prstClr val="white"/>
                </a:solidFill>
                <a:latin typeface="微软雅黑" pitchFamily="34" charset="-122"/>
                <a:ea typeface="微软雅黑" pitchFamily="34" charset="-122"/>
              </a:rPr>
              <a:t>人学习、研究。</a:t>
            </a:r>
          </a:p>
          <a:p>
            <a:pPr defTabSz="914400">
              <a:lnSpc>
                <a:spcPct val="150000"/>
              </a:lnSpc>
              <a:buClr>
                <a:srgbClr val="5B8CC1"/>
              </a:buClr>
              <a:buFont typeface="Wingdings" pitchFamily="2" charset="2"/>
              <a:buChar char="n"/>
              <a:defRPr/>
            </a:pPr>
            <a:r>
              <a:rPr lang="zh-CN" altLang="en-US" sz="1200" kern="0" dirty="0" smtClean="0">
                <a:solidFill>
                  <a:prstClr val="white"/>
                </a:solidFill>
                <a:latin typeface="微软雅黑" pitchFamily="34" charset="-122"/>
                <a:ea typeface="微软雅黑" pitchFamily="34" charset="-122"/>
              </a:rPr>
              <a:t>拷贝模板中的内容用于其它幻灯片母版中使用。</a:t>
            </a:r>
          </a:p>
        </p:txBody>
      </p:sp>
      <p:sp>
        <p:nvSpPr>
          <p:cNvPr id="16" name="Rectangle 4"/>
          <p:cNvSpPr>
            <a:spLocks noChangeArrowheads="1"/>
          </p:cNvSpPr>
          <p:nvPr/>
        </p:nvSpPr>
        <p:spPr bwMode="auto">
          <a:xfrm>
            <a:off x="6096000" y="3097348"/>
            <a:ext cx="5471584" cy="1195751"/>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914400">
              <a:spcBef>
                <a:spcPct val="20000"/>
              </a:spcBef>
              <a:buClr>
                <a:srgbClr val="5B8CC1"/>
              </a:buClr>
              <a:buFont typeface="Wingdings" pitchFamily="2" charset="2"/>
              <a:buNone/>
              <a:defRPr/>
            </a:pPr>
            <a:r>
              <a:rPr lang="zh-CN" altLang="en-US" sz="2000" b="1" kern="0" dirty="0" smtClean="0">
                <a:solidFill>
                  <a:prstClr val="white"/>
                </a:solidFill>
                <a:latin typeface="微软雅黑" pitchFamily="34" charset="-122"/>
                <a:ea typeface="微软雅黑" pitchFamily="34" charset="-122"/>
              </a:rPr>
              <a:t>不可以在以下情况使用</a:t>
            </a:r>
            <a:endParaRPr lang="zh-CN" altLang="en-US" sz="1050" b="1" kern="0" dirty="0" smtClean="0">
              <a:solidFill>
                <a:prstClr val="white"/>
              </a:solidFill>
              <a:latin typeface="微软雅黑" pitchFamily="34" charset="-122"/>
              <a:ea typeface="微软雅黑" pitchFamily="34" charset="-122"/>
            </a:endParaRPr>
          </a:p>
          <a:p>
            <a:pPr defTabSz="914400">
              <a:lnSpc>
                <a:spcPct val="150000"/>
              </a:lnSpc>
              <a:buClr>
                <a:srgbClr val="5B8CC1"/>
              </a:buClr>
              <a:buFont typeface="Wingdings" pitchFamily="2" charset="2"/>
              <a:buChar char="n"/>
              <a:defRPr/>
            </a:pPr>
            <a:r>
              <a:rPr lang="zh-CN" altLang="en-US" sz="1200" kern="0" dirty="0" smtClean="0">
                <a:solidFill>
                  <a:prstClr val="white"/>
                </a:solidFill>
                <a:latin typeface="微软雅黑" pitchFamily="34" charset="-122"/>
                <a:ea typeface="微软雅黑" pitchFamily="34" charset="-122"/>
              </a:rPr>
              <a:t>任何形式的在线付费下载。</a:t>
            </a:r>
          </a:p>
          <a:p>
            <a:pPr defTabSz="914400">
              <a:lnSpc>
                <a:spcPct val="150000"/>
              </a:lnSpc>
              <a:buClr>
                <a:srgbClr val="5B8CC1"/>
              </a:buClr>
              <a:buFont typeface="Wingdings" pitchFamily="2" charset="2"/>
              <a:buChar char="n"/>
              <a:defRPr/>
            </a:pPr>
            <a:r>
              <a:rPr lang="zh-CN" altLang="en-US" sz="1200" kern="0" dirty="0" smtClean="0">
                <a:solidFill>
                  <a:prstClr val="white"/>
                </a:solidFill>
                <a:latin typeface="微软雅黑" pitchFamily="34" charset="-122"/>
                <a:ea typeface="微软雅黑" pitchFamily="34" charset="-122"/>
              </a:rPr>
              <a:t>刻录光碟销售。</a:t>
            </a:r>
            <a:endParaRPr lang="zh-CN" altLang="en-GB" sz="1200" kern="0" dirty="0" smtClean="0">
              <a:solidFill>
                <a:prstClr val="white"/>
              </a:solidFill>
              <a:latin typeface="微软雅黑" pitchFamily="34" charset="-122"/>
              <a:ea typeface="微软雅黑" pitchFamily="34" charset="-122"/>
            </a:endParaRPr>
          </a:p>
        </p:txBody>
      </p:sp>
      <p:pic>
        <p:nvPicPr>
          <p:cNvPr id="1027"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47369" y="356247"/>
            <a:ext cx="7893049"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15217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2C209132-B7B4-478C-B30D-2078BE5D341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矩形 9">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FF3FA9F1-0385-4FDD-9355-AA046DE94427}"/>
              </a:ext>
            </a:extLst>
          </p:cNvPr>
          <p:cNvSpPr/>
          <p:nvPr/>
        </p:nvSpPr>
        <p:spPr>
          <a:xfrm>
            <a:off x="0" y="0"/>
            <a:ext cx="12192000" cy="6858000"/>
          </a:xfrm>
          <a:prstGeom prst="rect">
            <a:avLst/>
          </a:prstGeom>
          <a:gradFill flip="none" rotWithShape="1">
            <a:gsLst>
              <a:gs pos="0">
                <a:schemeClr val="bg1">
                  <a:alpha val="54000"/>
                </a:schemeClr>
              </a:gs>
              <a:gs pos="100000">
                <a:schemeClr val="bg1"/>
              </a:gs>
            </a:gsLst>
            <a:lin ang="16200000" scaled="1"/>
            <a:tileRect/>
          </a:gra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kern="0" dirty="0">
              <a:solidFill>
                <a:prstClr val="white"/>
              </a:solidFill>
              <a:latin typeface="Century Gothic" panose="020F0502020204030204"/>
              <a:ea typeface="微软雅黑"/>
            </a:endParaRPr>
          </a:p>
        </p:txBody>
      </p:sp>
      <p:grpSp>
        <p:nvGrpSpPr>
          <p:cNvPr id="11" name="组合 10">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406A5D1D-FDFA-4B1F-8B15-2F373F63415A}"/>
              </a:ext>
            </a:extLst>
          </p:cNvPr>
          <p:cNvGrpSpPr/>
          <p:nvPr/>
        </p:nvGrpSpPr>
        <p:grpSpPr>
          <a:xfrm>
            <a:off x="4718538" y="2051538"/>
            <a:ext cx="2754924" cy="2754924"/>
            <a:chOff x="4718538" y="2051538"/>
            <a:chExt cx="2754924" cy="2754924"/>
          </a:xfrm>
        </p:grpSpPr>
        <p:sp>
          <p:nvSpPr>
            <p:cNvPr id="3" name="矩形: 圆角 2">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EA11B7CF-C5F7-45AF-9115-C2E97FD02745}"/>
                </a:ext>
              </a:extLst>
            </p:cNvPr>
            <p:cNvSpPr/>
            <p:nvPr/>
          </p:nvSpPr>
          <p:spPr>
            <a:xfrm>
              <a:off x="4718538" y="2051538"/>
              <a:ext cx="2754924" cy="2754924"/>
            </a:xfrm>
            <a:prstGeom prst="roundRect">
              <a:avLst/>
            </a:prstGeom>
            <a:gradFill flip="none" rotWithShape="1">
              <a:gsLst>
                <a:gs pos="0">
                  <a:srgbClr val="FF5353">
                    <a:lumMod val="75000"/>
                  </a:srgbClr>
                </a:gs>
                <a:gs pos="100000">
                  <a:srgbClr val="FF5353"/>
                </a:gs>
              </a:gsLst>
              <a:lin ang="18900000" scaled="1"/>
              <a:tileRect/>
            </a:gradFill>
            <a:ln w="12700" cap="flat" cmpd="sng" algn="ctr">
              <a:noFill/>
              <a:prstDash val="solid"/>
              <a:miter lim="800000"/>
            </a:ln>
            <a:effectLst>
              <a:outerShdw blurRad="508000" dist="254000" dir="5400000" algn="tl" rotWithShape="0">
                <a:prstClr val="black">
                  <a:alpha val="20000"/>
                </a:prst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kern="0" dirty="0">
                <a:solidFill>
                  <a:prstClr val="white"/>
                </a:solidFill>
                <a:latin typeface="Century Gothic" panose="020F0502020204030204"/>
                <a:ea typeface="微软雅黑"/>
              </a:endParaRPr>
            </a:p>
          </p:txBody>
        </p:sp>
        <p:sp>
          <p:nvSpPr>
            <p:cNvPr id="4" name="PA-文本框 8">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F9235A67-A235-47EF-BC1D-D876ABA3867E}"/>
                </a:ext>
              </a:extLst>
            </p:cNvPr>
            <p:cNvSpPr txBox="1"/>
            <p:nvPr>
              <p:custDataLst>
                <p:tags r:id="rId1"/>
              </p:custDataLst>
            </p:nvPr>
          </p:nvSpPr>
          <p:spPr>
            <a:xfrm>
              <a:off x="4926449" y="3672300"/>
              <a:ext cx="2339102" cy="523220"/>
            </a:xfrm>
            <a:prstGeom prst="rect">
              <a:avLst/>
            </a:prstGeom>
            <a:noFill/>
          </p:spPr>
          <p:txBody>
            <a:bodyPr wrap="none" rtlCol="0">
              <a:spAutoFit/>
              <a:scene3d>
                <a:camera prst="orthographicFront"/>
                <a:lightRig rig="threePt" dir="t"/>
              </a:scene3d>
              <a:sp3d contourW="12700"/>
            </a:bodyPr>
            <a:lstStyle/>
            <a:p>
              <a:pPr algn="ctr"/>
              <a:r>
                <a:rPr lang="zh-CN" altLang="en-US" sz="2800" dirty="0">
                  <a:solidFill>
                    <a:schemeClr val="bg1"/>
                  </a:solidFill>
                  <a:latin typeface="微软雅黑" panose="020B0503020204020204" pitchFamily="34" charset="-122"/>
                  <a:ea typeface="微软雅黑" panose="020B0503020204020204" pitchFamily="34" charset="-122"/>
                </a:rPr>
                <a:t>标题文字添加</a:t>
              </a:r>
            </a:p>
          </p:txBody>
        </p:sp>
        <p:sp>
          <p:nvSpPr>
            <p:cNvPr id="5" name="PA-文本框 8">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0132AD8D-AFEA-4BA3-AD3E-C5E1530FBAF6}"/>
                </a:ext>
              </a:extLst>
            </p:cNvPr>
            <p:cNvSpPr txBox="1"/>
            <p:nvPr>
              <p:custDataLst>
                <p:tags r:id="rId2"/>
              </p:custDataLst>
            </p:nvPr>
          </p:nvSpPr>
          <p:spPr>
            <a:xfrm>
              <a:off x="5433000" y="2400519"/>
              <a:ext cx="1326004" cy="1323439"/>
            </a:xfrm>
            <a:prstGeom prst="rect">
              <a:avLst/>
            </a:prstGeom>
            <a:noFill/>
          </p:spPr>
          <p:txBody>
            <a:bodyPr wrap="none" rtlCol="0">
              <a:spAutoFit/>
              <a:scene3d>
                <a:camera prst="orthographicFront"/>
                <a:lightRig rig="threePt" dir="t"/>
              </a:scene3d>
              <a:sp3d contourW="12700"/>
            </a:bodyPr>
            <a:lstStyle/>
            <a:p>
              <a:pPr algn="ctr"/>
              <a:r>
                <a:rPr lang="en-US" altLang="zh-CN" sz="8000" dirty="0">
                  <a:solidFill>
                    <a:schemeClr val="bg1"/>
                  </a:solidFill>
                  <a:latin typeface="Arial" panose="020B0604020202020204" pitchFamily="34" charset="0"/>
                  <a:ea typeface="微软雅黑" panose="020B0503020204020204" pitchFamily="34" charset="-122"/>
                  <a:cs typeface="Arial" panose="020B0604020202020204" pitchFamily="34" charset="0"/>
                </a:rPr>
                <a:t>01</a:t>
              </a:r>
              <a:endParaRPr lang="zh-CN" altLang="en-US" sz="8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Tree>
    <p:extLst>
      <p:ext uri="{BB962C8B-B14F-4D97-AF65-F5344CB8AC3E}">
        <p14:creationId xmlns:p14="http://schemas.microsoft.com/office/powerpoint/2010/main" val="1695298994"/>
      </p:ext>
    </p:extLst>
  </p:cSld>
  <p:clrMapOvr>
    <a:masterClrMapping/>
  </p:clrMapOvr>
  <mc:AlternateContent xmlns:mc="http://schemas.openxmlformats.org/markup-compatibility/2006" xmlns:p14="http://schemas.microsoft.com/office/powerpoint/2010/main">
    <mc:Choice Requires="p14">
      <p:transition spd="slow" p14:dur="800" advTm="0">
        <p:circle/>
      </p:transition>
    </mc:Choice>
    <mc:Fallback xmlns:a14="http://schemas.microsoft.com/office/drawing/2010/main" xmlns:a16="http://schemas.microsoft.com/office/drawing/2014/main" xmlns="">
      <p:transition spd="slow" advTm="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六边形 1">
            <a:extLst>
              <a:ext uri="{FF2B5EF4-FFF2-40B4-BE49-F238E27FC236}">
                <a16:creationId xmlns:a16="http://schemas.microsoft.com/office/drawing/2014/main" xmlns:p14="http://schemas.microsoft.com/office/powerpoint/2010/main" xmlns="" id="{CAF9488F-9C3E-4DB8-9E94-66C2C2118FC4}"/>
              </a:ext>
            </a:extLst>
          </p:cNvPr>
          <p:cNvSpPr/>
          <p:nvPr/>
        </p:nvSpPr>
        <p:spPr>
          <a:xfrm rot="5400000">
            <a:off x="1220523" y="2714346"/>
            <a:ext cx="2933059" cy="2528499"/>
          </a:xfrm>
          <a:prstGeom prst="hexagon">
            <a:avLst/>
          </a:prstGeom>
          <a:solidFill>
            <a:schemeClr val="bg1"/>
          </a:solidFill>
          <a:ln>
            <a:noFill/>
          </a:ln>
          <a:effectLst>
            <a:outerShdw blurRad="381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3" name="六边形 2">
            <a:extLst>
              <a:ext uri="{FF2B5EF4-FFF2-40B4-BE49-F238E27FC236}">
                <a16:creationId xmlns:a16="http://schemas.microsoft.com/office/drawing/2014/main" xmlns:p14="http://schemas.microsoft.com/office/powerpoint/2010/main" xmlns="" id="{5227F6C7-4640-46C4-9169-270898B68387}"/>
              </a:ext>
            </a:extLst>
          </p:cNvPr>
          <p:cNvSpPr/>
          <p:nvPr/>
        </p:nvSpPr>
        <p:spPr>
          <a:xfrm rot="5400000">
            <a:off x="4629470" y="2714346"/>
            <a:ext cx="2933059" cy="2528499"/>
          </a:xfrm>
          <a:prstGeom prst="hexagon">
            <a:avLst/>
          </a:prstGeom>
          <a:solidFill>
            <a:schemeClr val="bg1"/>
          </a:solidFill>
          <a:ln>
            <a:noFill/>
          </a:ln>
          <a:effectLst>
            <a:outerShdw blurRad="381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 name="六边形 3">
            <a:extLst>
              <a:ext uri="{FF2B5EF4-FFF2-40B4-BE49-F238E27FC236}">
                <a16:creationId xmlns:a16="http://schemas.microsoft.com/office/drawing/2014/main" xmlns:p14="http://schemas.microsoft.com/office/powerpoint/2010/main" xmlns="" id="{391FE48F-97E8-4134-8504-288A94D27197}"/>
              </a:ext>
            </a:extLst>
          </p:cNvPr>
          <p:cNvSpPr/>
          <p:nvPr/>
        </p:nvSpPr>
        <p:spPr>
          <a:xfrm rot="5400000">
            <a:off x="8038418" y="2714346"/>
            <a:ext cx="2933059" cy="2528499"/>
          </a:xfrm>
          <a:prstGeom prst="hexagon">
            <a:avLst/>
          </a:prstGeom>
          <a:solidFill>
            <a:schemeClr val="bg1"/>
          </a:solidFill>
          <a:ln>
            <a:noFill/>
          </a:ln>
          <a:effectLst>
            <a:outerShdw blurRad="381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1" name="任意多边形: 形状 20">
            <a:extLst>
              <a:ext uri="{FF2B5EF4-FFF2-40B4-BE49-F238E27FC236}">
                <a16:creationId xmlns:a16="http://schemas.microsoft.com/office/drawing/2014/main" xmlns:p14="http://schemas.microsoft.com/office/powerpoint/2010/main" xmlns="" id="{9606B1ED-C925-44F9-97AD-C58D656F3666}"/>
              </a:ext>
            </a:extLst>
          </p:cNvPr>
          <p:cNvSpPr/>
          <p:nvPr/>
        </p:nvSpPr>
        <p:spPr>
          <a:xfrm rot="5400000">
            <a:off x="2092937" y="1841933"/>
            <a:ext cx="1188230" cy="2528497"/>
          </a:xfrm>
          <a:custGeom>
            <a:avLst/>
            <a:gdLst>
              <a:gd name="connsiteX0" fmla="*/ 0 w 1188230"/>
              <a:gd name="connsiteY0" fmla="*/ 1264249 h 2528497"/>
              <a:gd name="connsiteX1" fmla="*/ 632125 w 1188230"/>
              <a:gd name="connsiteY1" fmla="*/ 0 h 2528497"/>
              <a:gd name="connsiteX2" fmla="*/ 1188230 w 1188230"/>
              <a:gd name="connsiteY2" fmla="*/ 0 h 2528497"/>
              <a:gd name="connsiteX3" fmla="*/ 1188230 w 1188230"/>
              <a:gd name="connsiteY3" fmla="*/ 2528497 h 2528497"/>
              <a:gd name="connsiteX4" fmla="*/ 632125 w 1188230"/>
              <a:gd name="connsiteY4" fmla="*/ 2528497 h 2528497"/>
              <a:gd name="connsiteX5" fmla="*/ 0 w 1188230"/>
              <a:gd name="connsiteY5" fmla="*/ 1264249 h 2528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8230" h="2528497">
                <a:moveTo>
                  <a:pt x="0" y="1264249"/>
                </a:moveTo>
                <a:lnTo>
                  <a:pt x="632125" y="0"/>
                </a:lnTo>
                <a:lnTo>
                  <a:pt x="1188230" y="0"/>
                </a:lnTo>
                <a:lnTo>
                  <a:pt x="1188230" y="2528497"/>
                </a:lnTo>
                <a:lnTo>
                  <a:pt x="632125" y="2528497"/>
                </a:lnTo>
                <a:lnTo>
                  <a:pt x="0" y="1264249"/>
                </a:lnTo>
                <a:close/>
              </a:path>
            </a:pathLst>
          </a:custGeom>
          <a:gradFill flip="none" rotWithShape="1">
            <a:gsLst>
              <a:gs pos="0">
                <a:srgbClr val="FF5353">
                  <a:lumMod val="75000"/>
                </a:srgbClr>
              </a:gs>
              <a:gs pos="100000">
                <a:srgbClr val="FF5353"/>
              </a:gs>
            </a:gsLst>
            <a:lin ang="18900000" scaled="1"/>
            <a:tileRect/>
          </a:gra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dirty="0">
              <a:solidFill>
                <a:prstClr val="white"/>
              </a:solidFill>
              <a:latin typeface="Century Gothic" panose="020F0502020204030204"/>
              <a:ea typeface="微软雅黑"/>
            </a:endParaRPr>
          </a:p>
        </p:txBody>
      </p:sp>
      <p:sp>
        <p:nvSpPr>
          <p:cNvPr id="20" name="任意多边形: 形状 19">
            <a:extLst>
              <a:ext uri="{FF2B5EF4-FFF2-40B4-BE49-F238E27FC236}">
                <a16:creationId xmlns:a16="http://schemas.microsoft.com/office/drawing/2014/main" xmlns:p14="http://schemas.microsoft.com/office/powerpoint/2010/main" xmlns="" id="{1A947B4F-1921-4FB9-BDBD-9F79A20BDAB5}"/>
              </a:ext>
            </a:extLst>
          </p:cNvPr>
          <p:cNvSpPr/>
          <p:nvPr/>
        </p:nvSpPr>
        <p:spPr>
          <a:xfrm rot="5400000">
            <a:off x="5501884" y="1841933"/>
            <a:ext cx="1188230" cy="2528497"/>
          </a:xfrm>
          <a:custGeom>
            <a:avLst/>
            <a:gdLst>
              <a:gd name="connsiteX0" fmla="*/ 0 w 1188230"/>
              <a:gd name="connsiteY0" fmla="*/ 1264249 h 2528497"/>
              <a:gd name="connsiteX1" fmla="*/ 632125 w 1188230"/>
              <a:gd name="connsiteY1" fmla="*/ 0 h 2528497"/>
              <a:gd name="connsiteX2" fmla="*/ 1188230 w 1188230"/>
              <a:gd name="connsiteY2" fmla="*/ 0 h 2528497"/>
              <a:gd name="connsiteX3" fmla="*/ 1188230 w 1188230"/>
              <a:gd name="connsiteY3" fmla="*/ 2528497 h 2528497"/>
              <a:gd name="connsiteX4" fmla="*/ 632125 w 1188230"/>
              <a:gd name="connsiteY4" fmla="*/ 2528497 h 2528497"/>
              <a:gd name="connsiteX5" fmla="*/ 0 w 1188230"/>
              <a:gd name="connsiteY5" fmla="*/ 1264249 h 2528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8230" h="2528497">
                <a:moveTo>
                  <a:pt x="0" y="1264249"/>
                </a:moveTo>
                <a:lnTo>
                  <a:pt x="632125" y="0"/>
                </a:lnTo>
                <a:lnTo>
                  <a:pt x="1188230" y="0"/>
                </a:lnTo>
                <a:lnTo>
                  <a:pt x="1188230" y="2528497"/>
                </a:lnTo>
                <a:lnTo>
                  <a:pt x="632125" y="2528497"/>
                </a:lnTo>
                <a:lnTo>
                  <a:pt x="0" y="1264249"/>
                </a:lnTo>
                <a:close/>
              </a:path>
            </a:pathLst>
          </a:custGeom>
          <a:solidFill>
            <a:srgbClr val="1B75D5"/>
          </a:soli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dirty="0">
              <a:solidFill>
                <a:prstClr val="white"/>
              </a:solidFill>
              <a:latin typeface="Century Gothic" panose="020F0502020204030204"/>
              <a:ea typeface="微软雅黑"/>
            </a:endParaRPr>
          </a:p>
        </p:txBody>
      </p:sp>
      <p:sp>
        <p:nvSpPr>
          <p:cNvPr id="19" name="任意多边形: 形状 18">
            <a:extLst>
              <a:ext uri="{FF2B5EF4-FFF2-40B4-BE49-F238E27FC236}">
                <a16:creationId xmlns:a16="http://schemas.microsoft.com/office/drawing/2014/main" xmlns:p14="http://schemas.microsoft.com/office/powerpoint/2010/main" xmlns="" id="{29879785-7C9C-43BB-B210-874E748B965B}"/>
              </a:ext>
            </a:extLst>
          </p:cNvPr>
          <p:cNvSpPr/>
          <p:nvPr/>
        </p:nvSpPr>
        <p:spPr>
          <a:xfrm rot="5400000">
            <a:off x="8910832" y="1841933"/>
            <a:ext cx="1188230" cy="2528497"/>
          </a:xfrm>
          <a:custGeom>
            <a:avLst/>
            <a:gdLst>
              <a:gd name="connsiteX0" fmla="*/ 0 w 1188230"/>
              <a:gd name="connsiteY0" fmla="*/ 1264249 h 2528497"/>
              <a:gd name="connsiteX1" fmla="*/ 632125 w 1188230"/>
              <a:gd name="connsiteY1" fmla="*/ 0 h 2528497"/>
              <a:gd name="connsiteX2" fmla="*/ 1188230 w 1188230"/>
              <a:gd name="connsiteY2" fmla="*/ 0 h 2528497"/>
              <a:gd name="connsiteX3" fmla="*/ 1188230 w 1188230"/>
              <a:gd name="connsiteY3" fmla="*/ 2528497 h 2528497"/>
              <a:gd name="connsiteX4" fmla="*/ 632125 w 1188230"/>
              <a:gd name="connsiteY4" fmla="*/ 2528497 h 2528497"/>
              <a:gd name="connsiteX5" fmla="*/ 0 w 1188230"/>
              <a:gd name="connsiteY5" fmla="*/ 1264249 h 2528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8230" h="2528497">
                <a:moveTo>
                  <a:pt x="0" y="1264249"/>
                </a:moveTo>
                <a:lnTo>
                  <a:pt x="632125" y="0"/>
                </a:lnTo>
                <a:lnTo>
                  <a:pt x="1188230" y="0"/>
                </a:lnTo>
                <a:lnTo>
                  <a:pt x="1188230" y="2528497"/>
                </a:lnTo>
                <a:lnTo>
                  <a:pt x="632125" y="2528497"/>
                </a:lnTo>
                <a:lnTo>
                  <a:pt x="0" y="1264249"/>
                </a:lnTo>
                <a:close/>
              </a:path>
            </a:pathLst>
          </a:custGeom>
          <a:solidFill>
            <a:schemeClr val="tx1">
              <a:lumMod val="75000"/>
              <a:lumOff val="25000"/>
            </a:schemeClr>
          </a:soli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dirty="0">
              <a:solidFill>
                <a:prstClr val="white"/>
              </a:solidFill>
              <a:latin typeface="Century Gothic" panose="020F0502020204030204"/>
              <a:ea typeface="微软雅黑"/>
            </a:endParaRPr>
          </a:p>
        </p:txBody>
      </p:sp>
      <p:grpSp>
        <p:nvGrpSpPr>
          <p:cNvPr id="5" name="组合 4">
            <a:extLst>
              <a:ext uri="{FF2B5EF4-FFF2-40B4-BE49-F238E27FC236}">
                <a16:creationId xmlns:a16="http://schemas.microsoft.com/office/drawing/2014/main" xmlns:p14="http://schemas.microsoft.com/office/powerpoint/2010/main" xmlns="" id="{D3CEA892-EEFD-4240-9F97-B82DE4A8CB27}"/>
              </a:ext>
            </a:extLst>
          </p:cNvPr>
          <p:cNvGrpSpPr/>
          <p:nvPr/>
        </p:nvGrpSpPr>
        <p:grpSpPr>
          <a:xfrm>
            <a:off x="1649852" y="3930469"/>
            <a:ext cx="2123196" cy="781399"/>
            <a:chOff x="4144254" y="4542426"/>
            <a:chExt cx="2123196" cy="781399"/>
          </a:xfrm>
        </p:grpSpPr>
        <p:sp>
          <p:nvSpPr>
            <p:cNvPr id="6" name="矩形 5">
              <a:extLst>
                <a:ext uri="{FF2B5EF4-FFF2-40B4-BE49-F238E27FC236}">
                  <a16:creationId xmlns:a16="http://schemas.microsoft.com/office/drawing/2014/main" xmlns:p14="http://schemas.microsoft.com/office/powerpoint/2010/main" xmlns="" id="{3AA66DD3-3462-4C0D-9E33-6205BAED71C8}"/>
                </a:ext>
              </a:extLst>
            </p:cNvPr>
            <p:cNvSpPr/>
            <p:nvPr/>
          </p:nvSpPr>
          <p:spPr bwMode="auto">
            <a:xfrm>
              <a:off x="4144254" y="4851260"/>
              <a:ext cx="2123196" cy="472565"/>
            </a:xfrm>
            <a:prstGeom prst="rect">
              <a:avLst/>
            </a:prstGeom>
          </p:spPr>
          <p:txBody>
            <a:bodyPr wrap="square">
              <a:spAutoFit/>
              <a:scene3d>
                <a:camera prst="orthographicFront"/>
                <a:lightRig rig="threePt" dir="t"/>
              </a:scene3d>
              <a:sp3d contourW="12700"/>
            </a:bodyPr>
            <a:lstStyle/>
            <a:p>
              <a:pPr algn="ctr">
                <a:lnSpc>
                  <a:spcPct val="130000"/>
                </a:lnSpc>
                <a:defRPr/>
              </a:pPr>
              <a:r>
                <a:rPr lang="zh-CN" altLang="en-US" sz="1000" dirty="0">
                  <a:solidFill>
                    <a:schemeClr val="bg1">
                      <a:lumMod val="50000"/>
                    </a:schemeClr>
                  </a:solidFill>
                  <a:latin typeface="Century Gothic" panose="020B0502020202020204" pitchFamily="34" charset="0"/>
                  <a:ea typeface="+mj-ea"/>
                </a:rPr>
                <a:t>设计源于生活，生活因设计而改变，在生活中追求艺术之美的存在</a:t>
              </a:r>
            </a:p>
          </p:txBody>
        </p:sp>
        <p:sp>
          <p:nvSpPr>
            <p:cNvPr id="7" name="PA-文本框 8">
              <a:extLst>
                <a:ext uri="{FF2B5EF4-FFF2-40B4-BE49-F238E27FC236}">
                  <a16:creationId xmlns:a16="http://schemas.microsoft.com/office/drawing/2014/main" xmlns:p14="http://schemas.microsoft.com/office/powerpoint/2010/main" xmlns="" id="{09FA2A92-E95F-4562-BA70-4500A9242223}"/>
                </a:ext>
              </a:extLst>
            </p:cNvPr>
            <p:cNvSpPr txBox="1"/>
            <p:nvPr>
              <p:custDataLst>
                <p:tags r:id="rId5"/>
              </p:custDataLst>
            </p:nvPr>
          </p:nvSpPr>
          <p:spPr>
            <a:xfrm>
              <a:off x="4754445" y="4542426"/>
              <a:ext cx="902811" cy="307777"/>
            </a:xfrm>
            <a:prstGeom prst="rect">
              <a:avLst/>
            </a:prstGeom>
            <a:noFill/>
          </p:spPr>
          <p:txBody>
            <a:bodyPr wrap="none" rtlCol="0">
              <a:spAutoFit/>
              <a:scene3d>
                <a:camera prst="orthographicFront"/>
                <a:lightRig rig="threePt" dir="t"/>
              </a:scene3d>
              <a:sp3d contourW="12700"/>
            </a:bodyPr>
            <a:lstStyle/>
            <a:p>
              <a:pPr algn="ctr"/>
              <a:r>
                <a:rPr lang="zh-CN" altLang="en-US" sz="1400" dirty="0">
                  <a:latin typeface="微软雅黑" panose="020B0503020204020204" pitchFamily="34" charset="-122"/>
                  <a:ea typeface="微软雅黑" panose="020B0503020204020204" pitchFamily="34" charset="-122"/>
                </a:rPr>
                <a:t>文字添加</a:t>
              </a:r>
            </a:p>
          </p:txBody>
        </p:sp>
      </p:grpSp>
      <p:grpSp>
        <p:nvGrpSpPr>
          <p:cNvPr id="8" name="组合 7">
            <a:extLst>
              <a:ext uri="{FF2B5EF4-FFF2-40B4-BE49-F238E27FC236}">
                <a16:creationId xmlns:a16="http://schemas.microsoft.com/office/drawing/2014/main" xmlns:p14="http://schemas.microsoft.com/office/powerpoint/2010/main" xmlns="" id="{2B233AFF-631F-47C7-BE97-996E67F69777}"/>
              </a:ext>
            </a:extLst>
          </p:cNvPr>
          <p:cNvGrpSpPr/>
          <p:nvPr/>
        </p:nvGrpSpPr>
        <p:grpSpPr>
          <a:xfrm>
            <a:off x="5034402" y="3930469"/>
            <a:ext cx="2123196" cy="781399"/>
            <a:chOff x="4144254" y="4542426"/>
            <a:chExt cx="2123196" cy="781399"/>
          </a:xfrm>
        </p:grpSpPr>
        <p:sp>
          <p:nvSpPr>
            <p:cNvPr id="9" name="矩形 8">
              <a:extLst>
                <a:ext uri="{FF2B5EF4-FFF2-40B4-BE49-F238E27FC236}">
                  <a16:creationId xmlns:a16="http://schemas.microsoft.com/office/drawing/2014/main" xmlns:p14="http://schemas.microsoft.com/office/powerpoint/2010/main" xmlns="" id="{13107740-7E61-49EC-B909-523664A09669}"/>
                </a:ext>
              </a:extLst>
            </p:cNvPr>
            <p:cNvSpPr/>
            <p:nvPr/>
          </p:nvSpPr>
          <p:spPr bwMode="auto">
            <a:xfrm>
              <a:off x="4144254" y="4851260"/>
              <a:ext cx="2123196" cy="472565"/>
            </a:xfrm>
            <a:prstGeom prst="rect">
              <a:avLst/>
            </a:prstGeom>
          </p:spPr>
          <p:txBody>
            <a:bodyPr wrap="square">
              <a:spAutoFit/>
              <a:scene3d>
                <a:camera prst="orthographicFront"/>
                <a:lightRig rig="threePt" dir="t"/>
              </a:scene3d>
              <a:sp3d contourW="12700"/>
            </a:bodyPr>
            <a:lstStyle/>
            <a:p>
              <a:pPr algn="ctr">
                <a:lnSpc>
                  <a:spcPct val="130000"/>
                </a:lnSpc>
                <a:defRPr/>
              </a:pPr>
              <a:r>
                <a:rPr lang="zh-CN" altLang="en-US" sz="1000" dirty="0">
                  <a:solidFill>
                    <a:schemeClr val="bg1">
                      <a:lumMod val="50000"/>
                    </a:schemeClr>
                  </a:solidFill>
                  <a:latin typeface="Century Gothic" panose="020B0502020202020204" pitchFamily="34" charset="0"/>
                  <a:ea typeface="+mj-ea"/>
                </a:rPr>
                <a:t>设计源于生活，生活因设计而改变，在生活中追求艺术之美的存在</a:t>
              </a:r>
            </a:p>
          </p:txBody>
        </p:sp>
        <p:sp>
          <p:nvSpPr>
            <p:cNvPr id="10" name="PA-文本框 8">
              <a:extLst>
                <a:ext uri="{FF2B5EF4-FFF2-40B4-BE49-F238E27FC236}">
                  <a16:creationId xmlns:a16="http://schemas.microsoft.com/office/drawing/2014/main" xmlns:p14="http://schemas.microsoft.com/office/powerpoint/2010/main" xmlns="" id="{2A73B444-19F8-4A06-A55D-7D4EE5CEE881}"/>
                </a:ext>
              </a:extLst>
            </p:cNvPr>
            <p:cNvSpPr txBox="1"/>
            <p:nvPr>
              <p:custDataLst>
                <p:tags r:id="rId4"/>
              </p:custDataLst>
            </p:nvPr>
          </p:nvSpPr>
          <p:spPr>
            <a:xfrm>
              <a:off x="4754445" y="4542426"/>
              <a:ext cx="902811" cy="307777"/>
            </a:xfrm>
            <a:prstGeom prst="rect">
              <a:avLst/>
            </a:prstGeom>
            <a:noFill/>
          </p:spPr>
          <p:txBody>
            <a:bodyPr wrap="none" rtlCol="0">
              <a:spAutoFit/>
              <a:scene3d>
                <a:camera prst="orthographicFront"/>
                <a:lightRig rig="threePt" dir="t"/>
              </a:scene3d>
              <a:sp3d contourW="12700"/>
            </a:bodyPr>
            <a:lstStyle/>
            <a:p>
              <a:pPr algn="ctr"/>
              <a:r>
                <a:rPr lang="zh-CN" altLang="en-US" sz="1400" dirty="0">
                  <a:latin typeface="微软雅黑" panose="020B0503020204020204" pitchFamily="34" charset="-122"/>
                  <a:ea typeface="微软雅黑" panose="020B0503020204020204" pitchFamily="34" charset="-122"/>
                </a:rPr>
                <a:t>文字添加</a:t>
              </a:r>
            </a:p>
          </p:txBody>
        </p:sp>
      </p:grpSp>
      <p:grpSp>
        <p:nvGrpSpPr>
          <p:cNvPr id="11" name="组合 10">
            <a:extLst>
              <a:ext uri="{FF2B5EF4-FFF2-40B4-BE49-F238E27FC236}">
                <a16:creationId xmlns:a16="http://schemas.microsoft.com/office/drawing/2014/main" xmlns:p14="http://schemas.microsoft.com/office/powerpoint/2010/main" xmlns="" id="{2B9F4C28-BB7D-411F-AE99-CEC8089B137B}"/>
              </a:ext>
            </a:extLst>
          </p:cNvPr>
          <p:cNvGrpSpPr/>
          <p:nvPr/>
        </p:nvGrpSpPr>
        <p:grpSpPr>
          <a:xfrm>
            <a:off x="8443349" y="3930469"/>
            <a:ext cx="2123196" cy="781399"/>
            <a:chOff x="4144254" y="4542426"/>
            <a:chExt cx="2123196" cy="781399"/>
          </a:xfrm>
        </p:grpSpPr>
        <p:sp>
          <p:nvSpPr>
            <p:cNvPr id="12" name="矩形 11">
              <a:extLst>
                <a:ext uri="{FF2B5EF4-FFF2-40B4-BE49-F238E27FC236}">
                  <a16:creationId xmlns:a16="http://schemas.microsoft.com/office/drawing/2014/main" xmlns:p14="http://schemas.microsoft.com/office/powerpoint/2010/main" xmlns="" id="{896F8C00-C99D-40A7-9569-2D0D5AB528A2}"/>
                </a:ext>
              </a:extLst>
            </p:cNvPr>
            <p:cNvSpPr/>
            <p:nvPr/>
          </p:nvSpPr>
          <p:spPr bwMode="auto">
            <a:xfrm>
              <a:off x="4144254" y="4851260"/>
              <a:ext cx="2123196" cy="472565"/>
            </a:xfrm>
            <a:prstGeom prst="rect">
              <a:avLst/>
            </a:prstGeom>
          </p:spPr>
          <p:txBody>
            <a:bodyPr wrap="square">
              <a:spAutoFit/>
              <a:scene3d>
                <a:camera prst="orthographicFront"/>
                <a:lightRig rig="threePt" dir="t"/>
              </a:scene3d>
              <a:sp3d contourW="12700"/>
            </a:bodyPr>
            <a:lstStyle/>
            <a:p>
              <a:pPr algn="ctr">
                <a:lnSpc>
                  <a:spcPct val="130000"/>
                </a:lnSpc>
                <a:defRPr/>
              </a:pPr>
              <a:r>
                <a:rPr lang="zh-CN" altLang="en-US" sz="1000" dirty="0">
                  <a:solidFill>
                    <a:schemeClr val="bg1">
                      <a:lumMod val="50000"/>
                    </a:schemeClr>
                  </a:solidFill>
                  <a:latin typeface="Century Gothic" panose="020B0502020202020204" pitchFamily="34" charset="0"/>
                  <a:ea typeface="+mj-ea"/>
                </a:rPr>
                <a:t>设计源于生活，生活因设计而改变，在生活中追求艺术之美的存在</a:t>
              </a:r>
            </a:p>
          </p:txBody>
        </p:sp>
        <p:sp>
          <p:nvSpPr>
            <p:cNvPr id="13" name="PA-文本框 8">
              <a:extLst>
                <a:ext uri="{FF2B5EF4-FFF2-40B4-BE49-F238E27FC236}">
                  <a16:creationId xmlns:a16="http://schemas.microsoft.com/office/drawing/2014/main" xmlns:p14="http://schemas.microsoft.com/office/powerpoint/2010/main" xmlns="" id="{38771FFD-9154-4E65-8D2F-DA4999562A40}"/>
                </a:ext>
              </a:extLst>
            </p:cNvPr>
            <p:cNvSpPr txBox="1"/>
            <p:nvPr>
              <p:custDataLst>
                <p:tags r:id="rId3"/>
              </p:custDataLst>
            </p:nvPr>
          </p:nvSpPr>
          <p:spPr>
            <a:xfrm>
              <a:off x="4754445" y="4542426"/>
              <a:ext cx="902811" cy="307777"/>
            </a:xfrm>
            <a:prstGeom prst="rect">
              <a:avLst/>
            </a:prstGeom>
            <a:noFill/>
          </p:spPr>
          <p:txBody>
            <a:bodyPr wrap="none" rtlCol="0">
              <a:spAutoFit/>
              <a:scene3d>
                <a:camera prst="orthographicFront"/>
                <a:lightRig rig="threePt" dir="t"/>
              </a:scene3d>
              <a:sp3d contourW="12700"/>
            </a:bodyPr>
            <a:lstStyle/>
            <a:p>
              <a:pPr algn="ctr"/>
              <a:r>
                <a:rPr lang="zh-CN" altLang="en-US" sz="1400" dirty="0">
                  <a:latin typeface="微软雅黑" panose="020B0503020204020204" pitchFamily="34" charset="-122"/>
                  <a:ea typeface="微软雅黑" panose="020B0503020204020204" pitchFamily="34" charset="-122"/>
                </a:rPr>
                <a:t>文字添加</a:t>
              </a:r>
            </a:p>
          </p:txBody>
        </p:sp>
      </p:grpSp>
      <p:sp>
        <p:nvSpPr>
          <p:cNvPr id="33" name="椭圆 24">
            <a:extLst>
              <a:ext uri="{FF2B5EF4-FFF2-40B4-BE49-F238E27FC236}">
                <a16:creationId xmlns:a16="http://schemas.microsoft.com/office/drawing/2014/main" xmlns:p14="http://schemas.microsoft.com/office/powerpoint/2010/main" xmlns="" id="{6A89C7E0-0056-4DDA-9D91-3065534018AD}"/>
              </a:ext>
            </a:extLst>
          </p:cNvPr>
          <p:cNvSpPr/>
          <p:nvPr/>
        </p:nvSpPr>
        <p:spPr>
          <a:xfrm>
            <a:off x="2439423" y="2967030"/>
            <a:ext cx="495258" cy="539016"/>
          </a:xfrm>
          <a:custGeom>
            <a:avLst/>
            <a:gdLst>
              <a:gd name="connsiteX0" fmla="*/ 80136 w 557453"/>
              <a:gd name="connsiteY0" fmla="*/ 382183 h 606706"/>
              <a:gd name="connsiteX1" fmla="*/ 117421 w 557453"/>
              <a:gd name="connsiteY1" fmla="*/ 448650 h 606706"/>
              <a:gd name="connsiteX2" fmla="*/ 201069 w 557453"/>
              <a:gd name="connsiteY2" fmla="*/ 461268 h 606706"/>
              <a:gd name="connsiteX3" fmla="*/ 226074 w 557453"/>
              <a:gd name="connsiteY3" fmla="*/ 485082 h 606706"/>
              <a:gd name="connsiteX4" fmla="*/ 155863 w 557453"/>
              <a:gd name="connsiteY4" fmla="*/ 597400 h 606706"/>
              <a:gd name="connsiteX5" fmla="*/ 121248 w 557453"/>
              <a:gd name="connsiteY5" fmla="*/ 595711 h 606706"/>
              <a:gd name="connsiteX6" fmla="*/ 86988 w 557453"/>
              <a:gd name="connsiteY6" fmla="*/ 527379 h 606706"/>
              <a:gd name="connsiteX7" fmla="*/ 19892 w 557453"/>
              <a:gd name="connsiteY7" fmla="*/ 527379 h 606706"/>
              <a:gd name="connsiteX8" fmla="*/ 3340 w 557453"/>
              <a:gd name="connsiteY8" fmla="*/ 496545 h 606706"/>
              <a:gd name="connsiteX9" fmla="*/ 472991 w 557453"/>
              <a:gd name="connsiteY9" fmla="*/ 375691 h 606706"/>
              <a:gd name="connsiteX10" fmla="*/ 554072 w 557453"/>
              <a:gd name="connsiteY10" fmla="*/ 496542 h 606706"/>
              <a:gd name="connsiteX11" fmla="*/ 537607 w 557453"/>
              <a:gd name="connsiteY11" fmla="*/ 527377 h 606706"/>
              <a:gd name="connsiteX12" fmla="*/ 470410 w 557453"/>
              <a:gd name="connsiteY12" fmla="*/ 527377 h 606706"/>
              <a:gd name="connsiteX13" fmla="*/ 436234 w 557453"/>
              <a:gd name="connsiteY13" fmla="*/ 595711 h 606706"/>
              <a:gd name="connsiteX14" fmla="*/ 401612 w 557453"/>
              <a:gd name="connsiteY14" fmla="*/ 597399 h 606706"/>
              <a:gd name="connsiteX15" fmla="*/ 329876 w 557453"/>
              <a:gd name="connsiteY15" fmla="*/ 482769 h 606706"/>
              <a:gd name="connsiteX16" fmla="*/ 351504 w 557453"/>
              <a:gd name="connsiteY16" fmla="*/ 461264 h 606706"/>
              <a:gd name="connsiteX17" fmla="*/ 435166 w 557453"/>
              <a:gd name="connsiteY17" fmla="*/ 448646 h 606706"/>
              <a:gd name="connsiteX18" fmla="*/ 472991 w 557453"/>
              <a:gd name="connsiteY18" fmla="*/ 375691 h 606706"/>
              <a:gd name="connsiteX19" fmla="*/ 276353 w 557453"/>
              <a:gd name="connsiteY19" fmla="*/ 150940 h 606706"/>
              <a:gd name="connsiteX20" fmla="*/ 355775 w 557453"/>
              <a:gd name="connsiteY20" fmla="*/ 230256 h 606706"/>
              <a:gd name="connsiteX21" fmla="*/ 276353 w 557453"/>
              <a:gd name="connsiteY21" fmla="*/ 309572 h 606706"/>
              <a:gd name="connsiteX22" fmla="*/ 196931 w 557453"/>
              <a:gd name="connsiteY22" fmla="*/ 230256 h 606706"/>
              <a:gd name="connsiteX23" fmla="*/ 276353 w 557453"/>
              <a:gd name="connsiteY23" fmla="*/ 150940 h 606706"/>
              <a:gd name="connsiteX24" fmla="*/ 276326 w 557453"/>
              <a:gd name="connsiteY24" fmla="*/ 111262 h 606706"/>
              <a:gd name="connsiteX25" fmla="*/ 157153 w 557453"/>
              <a:gd name="connsiteY25" fmla="*/ 230255 h 606706"/>
              <a:gd name="connsiteX26" fmla="*/ 276326 w 557453"/>
              <a:gd name="connsiteY26" fmla="*/ 349248 h 606706"/>
              <a:gd name="connsiteX27" fmla="*/ 395499 w 557453"/>
              <a:gd name="connsiteY27" fmla="*/ 230255 h 606706"/>
              <a:gd name="connsiteX28" fmla="*/ 276326 w 557453"/>
              <a:gd name="connsiteY28" fmla="*/ 111262 h 606706"/>
              <a:gd name="connsiteX29" fmla="*/ 276326 w 557453"/>
              <a:gd name="connsiteY29" fmla="*/ 0 h 606706"/>
              <a:gd name="connsiteX30" fmla="*/ 331952 w 557453"/>
              <a:gd name="connsiteY30" fmla="*/ 38124 h 606706"/>
              <a:gd name="connsiteX31" fmla="*/ 344412 w 557453"/>
              <a:gd name="connsiteY31" fmla="*/ 42212 h 606706"/>
              <a:gd name="connsiteX32" fmla="*/ 411875 w 557453"/>
              <a:gd name="connsiteY32" fmla="*/ 43989 h 606706"/>
              <a:gd name="connsiteX33" fmla="*/ 434392 w 557453"/>
              <a:gd name="connsiteY33" fmla="*/ 107529 h 606706"/>
              <a:gd name="connsiteX34" fmla="*/ 442135 w 557453"/>
              <a:gd name="connsiteY34" fmla="*/ 118105 h 606706"/>
              <a:gd name="connsiteX35" fmla="*/ 495625 w 557453"/>
              <a:gd name="connsiteY35" fmla="*/ 159072 h 606706"/>
              <a:gd name="connsiteX36" fmla="*/ 477558 w 557453"/>
              <a:gd name="connsiteY36" fmla="*/ 222079 h 606706"/>
              <a:gd name="connsiteX37" fmla="*/ 477558 w 557453"/>
              <a:gd name="connsiteY37" fmla="*/ 238431 h 606706"/>
              <a:gd name="connsiteX38" fmla="*/ 495625 w 557453"/>
              <a:gd name="connsiteY38" fmla="*/ 301438 h 606706"/>
              <a:gd name="connsiteX39" fmla="*/ 442135 w 557453"/>
              <a:gd name="connsiteY39" fmla="*/ 342405 h 606706"/>
              <a:gd name="connsiteX40" fmla="*/ 434392 w 557453"/>
              <a:gd name="connsiteY40" fmla="*/ 353070 h 606706"/>
              <a:gd name="connsiteX41" fmla="*/ 411875 w 557453"/>
              <a:gd name="connsiteY41" fmla="*/ 416521 h 606706"/>
              <a:gd name="connsiteX42" fmla="*/ 344412 w 557453"/>
              <a:gd name="connsiteY42" fmla="*/ 418298 h 606706"/>
              <a:gd name="connsiteX43" fmla="*/ 331952 w 557453"/>
              <a:gd name="connsiteY43" fmla="*/ 422386 h 606706"/>
              <a:gd name="connsiteX44" fmla="*/ 276326 w 557453"/>
              <a:gd name="connsiteY44" fmla="*/ 460510 h 606706"/>
              <a:gd name="connsiteX45" fmla="*/ 220701 w 557453"/>
              <a:gd name="connsiteY45" fmla="*/ 422386 h 606706"/>
              <a:gd name="connsiteX46" fmla="*/ 208240 w 557453"/>
              <a:gd name="connsiteY46" fmla="*/ 418298 h 606706"/>
              <a:gd name="connsiteX47" fmla="*/ 140777 w 557453"/>
              <a:gd name="connsiteY47" fmla="*/ 416521 h 606706"/>
              <a:gd name="connsiteX48" fmla="*/ 118260 w 557453"/>
              <a:gd name="connsiteY48" fmla="*/ 352981 h 606706"/>
              <a:gd name="connsiteX49" fmla="*/ 110606 w 557453"/>
              <a:gd name="connsiteY49" fmla="*/ 342405 h 606706"/>
              <a:gd name="connsiteX50" fmla="*/ 57027 w 557453"/>
              <a:gd name="connsiteY50" fmla="*/ 301438 h 606706"/>
              <a:gd name="connsiteX51" fmla="*/ 76162 w 557453"/>
              <a:gd name="connsiteY51" fmla="*/ 236831 h 606706"/>
              <a:gd name="connsiteX52" fmla="*/ 76162 w 557453"/>
              <a:gd name="connsiteY52" fmla="*/ 223679 h 606706"/>
              <a:gd name="connsiteX53" fmla="*/ 57027 w 557453"/>
              <a:gd name="connsiteY53" fmla="*/ 159072 h 606706"/>
              <a:gd name="connsiteX54" fmla="*/ 110606 w 557453"/>
              <a:gd name="connsiteY54" fmla="*/ 118105 h 606706"/>
              <a:gd name="connsiteX55" fmla="*/ 118260 w 557453"/>
              <a:gd name="connsiteY55" fmla="*/ 107529 h 606706"/>
              <a:gd name="connsiteX56" fmla="*/ 140777 w 557453"/>
              <a:gd name="connsiteY56" fmla="*/ 43989 h 606706"/>
              <a:gd name="connsiteX57" fmla="*/ 208240 w 557453"/>
              <a:gd name="connsiteY57" fmla="*/ 42212 h 606706"/>
              <a:gd name="connsiteX58" fmla="*/ 220701 w 557453"/>
              <a:gd name="connsiteY58" fmla="*/ 38213 h 606706"/>
              <a:gd name="connsiteX59" fmla="*/ 276326 w 557453"/>
              <a:gd name="connsiteY59" fmla="*/ 0 h 606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57453" h="606706">
                <a:moveTo>
                  <a:pt x="80136" y="382183"/>
                </a:moveTo>
                <a:cubicBezTo>
                  <a:pt x="82271" y="408752"/>
                  <a:pt x="95708" y="432922"/>
                  <a:pt x="117421" y="448650"/>
                </a:cubicBezTo>
                <a:cubicBezTo>
                  <a:pt x="143850" y="467843"/>
                  <a:pt x="171258" y="469354"/>
                  <a:pt x="201069" y="461268"/>
                </a:cubicBezTo>
                <a:cubicBezTo>
                  <a:pt x="208989" y="471042"/>
                  <a:pt x="214150" y="477262"/>
                  <a:pt x="226074" y="485082"/>
                </a:cubicBezTo>
                <a:lnTo>
                  <a:pt x="155863" y="597400"/>
                </a:lnTo>
                <a:cubicBezTo>
                  <a:pt x="147677" y="610462"/>
                  <a:pt x="128189" y="609662"/>
                  <a:pt x="121248" y="595711"/>
                </a:cubicBezTo>
                <a:lnTo>
                  <a:pt x="86988" y="527379"/>
                </a:lnTo>
                <a:lnTo>
                  <a:pt x="19892" y="527379"/>
                </a:lnTo>
                <a:cubicBezTo>
                  <a:pt x="3963" y="527379"/>
                  <a:pt x="-5380" y="509696"/>
                  <a:pt x="3340" y="496545"/>
                </a:cubicBezTo>
                <a:close/>
                <a:moveTo>
                  <a:pt x="472991" y="375691"/>
                </a:moveTo>
                <a:lnTo>
                  <a:pt x="554072" y="496542"/>
                </a:lnTo>
                <a:cubicBezTo>
                  <a:pt x="562883" y="509605"/>
                  <a:pt x="553449" y="527377"/>
                  <a:pt x="537607" y="527377"/>
                </a:cubicBezTo>
                <a:lnTo>
                  <a:pt x="470410" y="527377"/>
                </a:lnTo>
                <a:lnTo>
                  <a:pt x="436234" y="595711"/>
                </a:lnTo>
                <a:cubicBezTo>
                  <a:pt x="429291" y="609573"/>
                  <a:pt x="409800" y="610462"/>
                  <a:pt x="401612" y="597399"/>
                </a:cubicBezTo>
                <a:lnTo>
                  <a:pt x="329876" y="482769"/>
                </a:lnTo>
                <a:cubicBezTo>
                  <a:pt x="340378" y="475215"/>
                  <a:pt x="344473" y="469973"/>
                  <a:pt x="351504" y="461264"/>
                </a:cubicBezTo>
                <a:cubicBezTo>
                  <a:pt x="380963" y="469173"/>
                  <a:pt x="408465" y="468107"/>
                  <a:pt x="435166" y="448646"/>
                </a:cubicBezTo>
                <a:cubicBezTo>
                  <a:pt x="457327" y="432651"/>
                  <a:pt x="471300" y="408747"/>
                  <a:pt x="472991" y="375691"/>
                </a:cubicBezTo>
                <a:close/>
                <a:moveTo>
                  <a:pt x="276353" y="150940"/>
                </a:moveTo>
                <a:cubicBezTo>
                  <a:pt x="320217" y="150940"/>
                  <a:pt x="355775" y="186451"/>
                  <a:pt x="355775" y="230256"/>
                </a:cubicBezTo>
                <a:cubicBezTo>
                  <a:pt x="355775" y="274061"/>
                  <a:pt x="320217" y="309572"/>
                  <a:pt x="276353" y="309572"/>
                </a:cubicBezTo>
                <a:cubicBezTo>
                  <a:pt x="232489" y="309572"/>
                  <a:pt x="196931" y="274061"/>
                  <a:pt x="196931" y="230256"/>
                </a:cubicBezTo>
                <a:cubicBezTo>
                  <a:pt x="196931" y="186451"/>
                  <a:pt x="232489" y="150940"/>
                  <a:pt x="276353" y="150940"/>
                </a:cubicBezTo>
                <a:close/>
                <a:moveTo>
                  <a:pt x="276326" y="111262"/>
                </a:moveTo>
                <a:cubicBezTo>
                  <a:pt x="210643" y="111262"/>
                  <a:pt x="157153" y="164671"/>
                  <a:pt x="157153" y="230255"/>
                </a:cubicBezTo>
                <a:cubicBezTo>
                  <a:pt x="157153" y="295839"/>
                  <a:pt x="210643" y="349248"/>
                  <a:pt x="276326" y="349248"/>
                </a:cubicBezTo>
                <a:cubicBezTo>
                  <a:pt x="342009" y="349248"/>
                  <a:pt x="395499" y="295839"/>
                  <a:pt x="395499" y="230255"/>
                </a:cubicBezTo>
                <a:cubicBezTo>
                  <a:pt x="395499" y="164671"/>
                  <a:pt x="342009" y="111262"/>
                  <a:pt x="276326" y="111262"/>
                </a:cubicBezTo>
                <a:close/>
                <a:moveTo>
                  <a:pt x="276326" y="0"/>
                </a:moveTo>
                <a:cubicBezTo>
                  <a:pt x="305341" y="0"/>
                  <a:pt x="317000" y="19640"/>
                  <a:pt x="331952" y="38124"/>
                </a:cubicBezTo>
                <a:cubicBezTo>
                  <a:pt x="334978" y="41856"/>
                  <a:pt x="339873" y="43456"/>
                  <a:pt x="344412" y="42212"/>
                </a:cubicBezTo>
                <a:cubicBezTo>
                  <a:pt x="368086" y="35902"/>
                  <a:pt x="388646" y="27105"/>
                  <a:pt x="411875" y="43989"/>
                </a:cubicBezTo>
                <a:cubicBezTo>
                  <a:pt x="435371" y="60963"/>
                  <a:pt x="433146" y="83713"/>
                  <a:pt x="434392" y="107529"/>
                </a:cubicBezTo>
                <a:cubicBezTo>
                  <a:pt x="434659" y="112239"/>
                  <a:pt x="437685" y="116416"/>
                  <a:pt x="442135" y="118105"/>
                </a:cubicBezTo>
                <a:cubicBezTo>
                  <a:pt x="465009" y="126814"/>
                  <a:pt x="486814" y="131790"/>
                  <a:pt x="495625" y="159072"/>
                </a:cubicBezTo>
                <a:cubicBezTo>
                  <a:pt x="504525" y="186532"/>
                  <a:pt x="489662" y="203506"/>
                  <a:pt x="477558" y="222079"/>
                </a:cubicBezTo>
                <a:cubicBezTo>
                  <a:pt x="474265" y="227056"/>
                  <a:pt x="474265" y="233454"/>
                  <a:pt x="477558" y="238431"/>
                </a:cubicBezTo>
                <a:cubicBezTo>
                  <a:pt x="490196" y="257804"/>
                  <a:pt x="504436" y="274511"/>
                  <a:pt x="495625" y="301438"/>
                </a:cubicBezTo>
                <a:cubicBezTo>
                  <a:pt x="486725" y="328987"/>
                  <a:pt x="464297" y="333963"/>
                  <a:pt x="442135" y="342405"/>
                </a:cubicBezTo>
                <a:cubicBezTo>
                  <a:pt x="437685" y="344094"/>
                  <a:pt x="434659" y="348271"/>
                  <a:pt x="434392" y="353070"/>
                </a:cubicBezTo>
                <a:cubicBezTo>
                  <a:pt x="433146" y="377419"/>
                  <a:pt x="435104" y="399725"/>
                  <a:pt x="411875" y="416521"/>
                </a:cubicBezTo>
                <a:cubicBezTo>
                  <a:pt x="388468" y="433583"/>
                  <a:pt x="367552" y="424519"/>
                  <a:pt x="344412" y="418298"/>
                </a:cubicBezTo>
                <a:cubicBezTo>
                  <a:pt x="339962" y="417054"/>
                  <a:pt x="334978" y="418654"/>
                  <a:pt x="331952" y="422386"/>
                </a:cubicBezTo>
                <a:cubicBezTo>
                  <a:pt x="316555" y="441404"/>
                  <a:pt x="305074" y="460510"/>
                  <a:pt x="276326" y="460510"/>
                </a:cubicBezTo>
                <a:cubicBezTo>
                  <a:pt x="247312" y="460510"/>
                  <a:pt x="235653" y="440870"/>
                  <a:pt x="220701" y="422386"/>
                </a:cubicBezTo>
                <a:cubicBezTo>
                  <a:pt x="217763" y="418654"/>
                  <a:pt x="212868" y="417054"/>
                  <a:pt x="208240" y="418298"/>
                </a:cubicBezTo>
                <a:cubicBezTo>
                  <a:pt x="184655" y="424608"/>
                  <a:pt x="164006" y="433405"/>
                  <a:pt x="140777" y="416521"/>
                </a:cubicBezTo>
                <a:cubicBezTo>
                  <a:pt x="117281" y="399547"/>
                  <a:pt x="119506" y="376708"/>
                  <a:pt x="118260" y="352981"/>
                </a:cubicBezTo>
                <a:cubicBezTo>
                  <a:pt x="117993" y="348271"/>
                  <a:pt x="114967" y="344094"/>
                  <a:pt x="110606" y="342405"/>
                </a:cubicBezTo>
                <a:cubicBezTo>
                  <a:pt x="87643" y="333696"/>
                  <a:pt x="65927" y="328720"/>
                  <a:pt x="57027" y="301438"/>
                </a:cubicBezTo>
                <a:cubicBezTo>
                  <a:pt x="48038" y="273711"/>
                  <a:pt x="63346" y="256560"/>
                  <a:pt x="76162" y="236831"/>
                </a:cubicBezTo>
                <a:cubicBezTo>
                  <a:pt x="78743" y="232832"/>
                  <a:pt x="78743" y="227678"/>
                  <a:pt x="76162" y="223679"/>
                </a:cubicBezTo>
                <a:cubicBezTo>
                  <a:pt x="62812" y="203151"/>
                  <a:pt x="48127" y="186355"/>
                  <a:pt x="57027" y="159072"/>
                </a:cubicBezTo>
                <a:cubicBezTo>
                  <a:pt x="66016" y="131523"/>
                  <a:pt x="88355" y="126547"/>
                  <a:pt x="110606" y="118105"/>
                </a:cubicBezTo>
                <a:cubicBezTo>
                  <a:pt x="114967" y="116416"/>
                  <a:pt x="117993" y="112239"/>
                  <a:pt x="118260" y="107529"/>
                </a:cubicBezTo>
                <a:cubicBezTo>
                  <a:pt x="119506" y="83091"/>
                  <a:pt x="117548" y="60785"/>
                  <a:pt x="140777" y="43989"/>
                </a:cubicBezTo>
                <a:cubicBezTo>
                  <a:pt x="164273" y="26927"/>
                  <a:pt x="185278" y="36080"/>
                  <a:pt x="208240" y="42212"/>
                </a:cubicBezTo>
                <a:cubicBezTo>
                  <a:pt x="212868" y="43456"/>
                  <a:pt x="217763" y="41856"/>
                  <a:pt x="220701" y="38213"/>
                </a:cubicBezTo>
                <a:cubicBezTo>
                  <a:pt x="236187" y="19018"/>
                  <a:pt x="247668" y="0"/>
                  <a:pt x="27632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34" name="椭圆 25">
            <a:extLst>
              <a:ext uri="{FF2B5EF4-FFF2-40B4-BE49-F238E27FC236}">
                <a16:creationId xmlns:a16="http://schemas.microsoft.com/office/drawing/2014/main" xmlns:p14="http://schemas.microsoft.com/office/powerpoint/2010/main" xmlns="" id="{F48D8B87-D06A-4AA3-816F-0D90A66F7DAB}"/>
              </a:ext>
            </a:extLst>
          </p:cNvPr>
          <p:cNvSpPr/>
          <p:nvPr/>
        </p:nvSpPr>
        <p:spPr>
          <a:xfrm>
            <a:off x="5826492" y="2999304"/>
            <a:ext cx="539016" cy="474467"/>
          </a:xfrm>
          <a:custGeom>
            <a:avLst/>
            <a:gdLst>
              <a:gd name="connsiteX0" fmla="*/ 18335 w 604256"/>
              <a:gd name="connsiteY0" fmla="*/ 334272 h 531895"/>
              <a:gd name="connsiteX1" fmla="*/ 37988 w 604256"/>
              <a:gd name="connsiteY1" fmla="*/ 336249 h 531895"/>
              <a:gd name="connsiteX2" fmla="*/ 302130 w 604256"/>
              <a:gd name="connsiteY2" fmla="*/ 476833 h 531895"/>
              <a:gd name="connsiteX3" fmla="*/ 566126 w 604256"/>
              <a:gd name="connsiteY3" fmla="*/ 336249 h 531895"/>
              <a:gd name="connsiteX4" fmla="*/ 601178 w 604256"/>
              <a:gd name="connsiteY4" fmla="*/ 346793 h 531895"/>
              <a:gd name="connsiteX5" fmla="*/ 590619 w 604256"/>
              <a:gd name="connsiteY5" fmla="*/ 381793 h 531895"/>
              <a:gd name="connsiteX6" fmla="*/ 314303 w 604256"/>
              <a:gd name="connsiteY6" fmla="*/ 528820 h 531895"/>
              <a:gd name="connsiteX7" fmla="*/ 302130 w 604256"/>
              <a:gd name="connsiteY7" fmla="*/ 531895 h 531895"/>
              <a:gd name="connsiteX8" fmla="*/ 289957 w 604256"/>
              <a:gd name="connsiteY8" fmla="*/ 528820 h 531895"/>
              <a:gd name="connsiteX9" fmla="*/ 13641 w 604256"/>
              <a:gd name="connsiteY9" fmla="*/ 381793 h 531895"/>
              <a:gd name="connsiteX10" fmla="*/ 3082 w 604256"/>
              <a:gd name="connsiteY10" fmla="*/ 346793 h 531895"/>
              <a:gd name="connsiteX11" fmla="*/ 18335 w 604256"/>
              <a:gd name="connsiteY11" fmla="*/ 334272 h 531895"/>
              <a:gd name="connsiteX12" fmla="*/ 18335 w 604256"/>
              <a:gd name="connsiteY12" fmla="*/ 233364 h 531895"/>
              <a:gd name="connsiteX13" fmla="*/ 37988 w 604256"/>
              <a:gd name="connsiteY13" fmla="*/ 235341 h 531895"/>
              <a:gd name="connsiteX14" fmla="*/ 302130 w 604256"/>
              <a:gd name="connsiteY14" fmla="*/ 375925 h 531895"/>
              <a:gd name="connsiteX15" fmla="*/ 566126 w 604256"/>
              <a:gd name="connsiteY15" fmla="*/ 235341 h 531895"/>
              <a:gd name="connsiteX16" fmla="*/ 601178 w 604256"/>
              <a:gd name="connsiteY16" fmla="*/ 245885 h 531895"/>
              <a:gd name="connsiteX17" fmla="*/ 590619 w 604256"/>
              <a:gd name="connsiteY17" fmla="*/ 280885 h 531895"/>
              <a:gd name="connsiteX18" fmla="*/ 314303 w 604256"/>
              <a:gd name="connsiteY18" fmla="*/ 428058 h 531895"/>
              <a:gd name="connsiteX19" fmla="*/ 302130 w 604256"/>
              <a:gd name="connsiteY19" fmla="*/ 430987 h 531895"/>
              <a:gd name="connsiteX20" fmla="*/ 289957 w 604256"/>
              <a:gd name="connsiteY20" fmla="*/ 428058 h 531895"/>
              <a:gd name="connsiteX21" fmla="*/ 13641 w 604256"/>
              <a:gd name="connsiteY21" fmla="*/ 280885 h 531895"/>
              <a:gd name="connsiteX22" fmla="*/ 3082 w 604256"/>
              <a:gd name="connsiteY22" fmla="*/ 245885 h 531895"/>
              <a:gd name="connsiteX23" fmla="*/ 18335 w 604256"/>
              <a:gd name="connsiteY23" fmla="*/ 233364 h 531895"/>
              <a:gd name="connsiteX24" fmla="*/ 291571 w 604256"/>
              <a:gd name="connsiteY24" fmla="*/ 2196 h 531895"/>
              <a:gd name="connsiteX25" fmla="*/ 312689 w 604256"/>
              <a:gd name="connsiteY25" fmla="*/ 2196 h 531895"/>
              <a:gd name="connsiteX26" fmla="*/ 588846 w 604256"/>
              <a:gd name="connsiteY26" fmla="*/ 125214 h 531895"/>
              <a:gd name="connsiteX27" fmla="*/ 604245 w 604256"/>
              <a:gd name="connsiteY27" fmla="*/ 147914 h 531895"/>
              <a:gd name="connsiteX28" fmla="*/ 590605 w 604256"/>
              <a:gd name="connsiteY28" fmla="*/ 171639 h 531895"/>
              <a:gd name="connsiteX29" fmla="*/ 314303 w 604256"/>
              <a:gd name="connsiteY29" fmla="*/ 318676 h 531895"/>
              <a:gd name="connsiteX30" fmla="*/ 302130 w 604256"/>
              <a:gd name="connsiteY30" fmla="*/ 321751 h 531895"/>
              <a:gd name="connsiteX31" fmla="*/ 289957 w 604256"/>
              <a:gd name="connsiteY31" fmla="*/ 318676 h 531895"/>
              <a:gd name="connsiteX32" fmla="*/ 13654 w 604256"/>
              <a:gd name="connsiteY32" fmla="*/ 171639 h 531895"/>
              <a:gd name="connsiteX33" fmla="*/ 15 w 604256"/>
              <a:gd name="connsiteY33" fmla="*/ 147914 h 531895"/>
              <a:gd name="connsiteX34" fmla="*/ 15414 w 604256"/>
              <a:gd name="connsiteY34" fmla="*/ 125214 h 53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04256" h="531895">
                <a:moveTo>
                  <a:pt x="18335" y="334272"/>
                </a:moveTo>
                <a:cubicBezTo>
                  <a:pt x="24642" y="332369"/>
                  <a:pt x="31682" y="332881"/>
                  <a:pt x="37988" y="336249"/>
                </a:cubicBezTo>
                <a:lnTo>
                  <a:pt x="302130" y="476833"/>
                </a:lnTo>
                <a:lnTo>
                  <a:pt x="566126" y="336249"/>
                </a:lnTo>
                <a:cubicBezTo>
                  <a:pt x="578739" y="329513"/>
                  <a:pt x="594432" y="334199"/>
                  <a:pt x="601178" y="346793"/>
                </a:cubicBezTo>
                <a:cubicBezTo>
                  <a:pt x="607925" y="359387"/>
                  <a:pt x="603085" y="375056"/>
                  <a:pt x="590619" y="381793"/>
                </a:cubicBezTo>
                <a:lnTo>
                  <a:pt x="314303" y="528820"/>
                </a:lnTo>
                <a:cubicBezTo>
                  <a:pt x="310490" y="530870"/>
                  <a:pt x="306383" y="531895"/>
                  <a:pt x="302130" y="531895"/>
                </a:cubicBezTo>
                <a:cubicBezTo>
                  <a:pt x="297877" y="531895"/>
                  <a:pt x="293770" y="530870"/>
                  <a:pt x="289957" y="528820"/>
                </a:cubicBezTo>
                <a:lnTo>
                  <a:pt x="13641" y="381793"/>
                </a:lnTo>
                <a:cubicBezTo>
                  <a:pt x="1028" y="375056"/>
                  <a:pt x="-3665" y="359387"/>
                  <a:pt x="3082" y="346793"/>
                </a:cubicBezTo>
                <a:cubicBezTo>
                  <a:pt x="6455" y="340496"/>
                  <a:pt x="12028" y="336176"/>
                  <a:pt x="18335" y="334272"/>
                </a:cubicBezTo>
                <a:close/>
                <a:moveTo>
                  <a:pt x="18335" y="233364"/>
                </a:moveTo>
                <a:cubicBezTo>
                  <a:pt x="24642" y="231461"/>
                  <a:pt x="31682" y="231973"/>
                  <a:pt x="37988" y="235341"/>
                </a:cubicBezTo>
                <a:lnTo>
                  <a:pt x="302130" y="375925"/>
                </a:lnTo>
                <a:lnTo>
                  <a:pt x="566126" y="235341"/>
                </a:lnTo>
                <a:cubicBezTo>
                  <a:pt x="578739" y="228605"/>
                  <a:pt x="594432" y="233291"/>
                  <a:pt x="601178" y="245885"/>
                </a:cubicBezTo>
                <a:cubicBezTo>
                  <a:pt x="607925" y="258479"/>
                  <a:pt x="603085" y="274148"/>
                  <a:pt x="590619" y="280885"/>
                </a:cubicBezTo>
                <a:lnTo>
                  <a:pt x="314303" y="428058"/>
                </a:lnTo>
                <a:cubicBezTo>
                  <a:pt x="310490" y="430108"/>
                  <a:pt x="306383" y="430987"/>
                  <a:pt x="302130" y="430987"/>
                </a:cubicBezTo>
                <a:cubicBezTo>
                  <a:pt x="297877" y="430987"/>
                  <a:pt x="293770" y="430108"/>
                  <a:pt x="289957" y="428058"/>
                </a:cubicBezTo>
                <a:lnTo>
                  <a:pt x="13641" y="280885"/>
                </a:lnTo>
                <a:cubicBezTo>
                  <a:pt x="1028" y="274148"/>
                  <a:pt x="-3665" y="258479"/>
                  <a:pt x="3082" y="245885"/>
                </a:cubicBezTo>
                <a:cubicBezTo>
                  <a:pt x="6455" y="239588"/>
                  <a:pt x="12028" y="235268"/>
                  <a:pt x="18335" y="233364"/>
                </a:cubicBezTo>
                <a:close/>
                <a:moveTo>
                  <a:pt x="291571" y="2196"/>
                </a:moveTo>
                <a:cubicBezTo>
                  <a:pt x="298317" y="-733"/>
                  <a:pt x="305943" y="-733"/>
                  <a:pt x="312689" y="2196"/>
                </a:cubicBezTo>
                <a:lnTo>
                  <a:pt x="588846" y="125214"/>
                </a:lnTo>
                <a:cubicBezTo>
                  <a:pt x="597938" y="129315"/>
                  <a:pt x="603805" y="138102"/>
                  <a:pt x="604245" y="147914"/>
                </a:cubicBezTo>
                <a:cubicBezTo>
                  <a:pt x="604538" y="157726"/>
                  <a:pt x="599258" y="166953"/>
                  <a:pt x="590605" y="171639"/>
                </a:cubicBezTo>
                <a:lnTo>
                  <a:pt x="314303" y="318676"/>
                </a:lnTo>
                <a:cubicBezTo>
                  <a:pt x="310489" y="320726"/>
                  <a:pt x="306383" y="321751"/>
                  <a:pt x="302130" y="321751"/>
                </a:cubicBezTo>
                <a:cubicBezTo>
                  <a:pt x="297877" y="321751"/>
                  <a:pt x="293771" y="320726"/>
                  <a:pt x="289957" y="318676"/>
                </a:cubicBezTo>
                <a:lnTo>
                  <a:pt x="13654" y="171639"/>
                </a:lnTo>
                <a:cubicBezTo>
                  <a:pt x="5002" y="166953"/>
                  <a:pt x="-278" y="157726"/>
                  <a:pt x="15" y="147914"/>
                </a:cubicBezTo>
                <a:cubicBezTo>
                  <a:pt x="309" y="138102"/>
                  <a:pt x="6322" y="129315"/>
                  <a:pt x="15414" y="12521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椭圆 26">
            <a:extLst>
              <a:ext uri="{FF2B5EF4-FFF2-40B4-BE49-F238E27FC236}">
                <a16:creationId xmlns:a16="http://schemas.microsoft.com/office/drawing/2014/main" xmlns:p14="http://schemas.microsoft.com/office/powerpoint/2010/main" xmlns="" id="{60858B50-235D-46C6-B64E-967802596410}"/>
              </a:ext>
            </a:extLst>
          </p:cNvPr>
          <p:cNvSpPr/>
          <p:nvPr/>
        </p:nvSpPr>
        <p:spPr>
          <a:xfrm>
            <a:off x="9243588" y="2967030"/>
            <a:ext cx="522720" cy="539016"/>
          </a:xfrm>
          <a:custGeom>
            <a:avLst/>
            <a:gdLst>
              <a:gd name="connsiteX0" fmla="*/ 378299 w 559975"/>
              <a:gd name="connsiteY0" fmla="*/ 109628 h 577432"/>
              <a:gd name="connsiteX1" fmla="*/ 378299 w 559975"/>
              <a:gd name="connsiteY1" fmla="*/ 209082 h 577432"/>
              <a:gd name="connsiteX2" fmla="*/ 441010 w 559975"/>
              <a:gd name="connsiteY2" fmla="*/ 245917 h 577432"/>
              <a:gd name="connsiteX3" fmla="*/ 504642 w 559975"/>
              <a:gd name="connsiteY3" fmla="*/ 209082 h 577432"/>
              <a:gd name="connsiteX4" fmla="*/ 504642 w 559975"/>
              <a:gd name="connsiteY4" fmla="*/ 109628 h 577432"/>
              <a:gd name="connsiteX5" fmla="*/ 559975 w 559975"/>
              <a:gd name="connsiteY5" fmla="*/ 210003 h 577432"/>
              <a:gd name="connsiteX6" fmla="*/ 488043 w 559975"/>
              <a:gd name="connsiteY6" fmla="*/ 318666 h 577432"/>
              <a:gd name="connsiteX7" fmla="*/ 488043 w 559975"/>
              <a:gd name="connsiteY7" fmla="*/ 530467 h 577432"/>
              <a:gd name="connsiteX8" fmla="*/ 441010 w 559975"/>
              <a:gd name="connsiteY8" fmla="*/ 577432 h 577432"/>
              <a:gd name="connsiteX9" fmla="*/ 393977 w 559975"/>
              <a:gd name="connsiteY9" fmla="*/ 530467 h 577432"/>
              <a:gd name="connsiteX10" fmla="*/ 393977 w 559975"/>
              <a:gd name="connsiteY10" fmla="*/ 318666 h 577432"/>
              <a:gd name="connsiteX11" fmla="*/ 322966 w 559975"/>
              <a:gd name="connsiteY11" fmla="*/ 210003 h 577432"/>
              <a:gd name="connsiteX12" fmla="*/ 378299 w 559975"/>
              <a:gd name="connsiteY12" fmla="*/ 109628 h 577432"/>
              <a:gd name="connsiteX13" fmla="*/ 235212 w 559975"/>
              <a:gd name="connsiteY13" fmla="*/ 0 h 577432"/>
              <a:gd name="connsiteX14" fmla="*/ 372650 w 559975"/>
              <a:gd name="connsiteY14" fmla="*/ 74596 h 577432"/>
              <a:gd name="connsiteX15" fmla="*/ 360659 w 559975"/>
              <a:gd name="connsiteY15" fmla="*/ 81964 h 577432"/>
              <a:gd name="connsiteX16" fmla="*/ 310849 w 559975"/>
              <a:gd name="connsiteY16" fmla="*/ 133537 h 577432"/>
              <a:gd name="connsiteX17" fmla="*/ 235212 w 559975"/>
              <a:gd name="connsiteY17" fmla="*/ 81964 h 577432"/>
              <a:gd name="connsiteX18" fmla="*/ 152196 w 559975"/>
              <a:gd name="connsiteY18" fmla="*/ 164849 h 577432"/>
              <a:gd name="connsiteX19" fmla="*/ 152196 w 559975"/>
              <a:gd name="connsiteY19" fmla="*/ 244971 h 577432"/>
              <a:gd name="connsiteX20" fmla="*/ 294246 w 559975"/>
              <a:gd name="connsiteY20" fmla="*/ 244971 h 577432"/>
              <a:gd name="connsiteX21" fmla="*/ 361581 w 559975"/>
              <a:gd name="connsiteY21" fmla="*/ 337986 h 577432"/>
              <a:gd name="connsiteX22" fmla="*/ 361581 w 559975"/>
              <a:gd name="connsiteY22" fmla="*/ 530464 h 577432"/>
              <a:gd name="connsiteX23" fmla="*/ 377262 w 559975"/>
              <a:gd name="connsiteY23" fmla="*/ 577432 h 577432"/>
              <a:gd name="connsiteX24" fmla="*/ 61801 w 559975"/>
              <a:gd name="connsiteY24" fmla="*/ 577432 h 577432"/>
              <a:gd name="connsiteX25" fmla="*/ 0 w 559975"/>
              <a:gd name="connsiteY25" fmla="*/ 515729 h 577432"/>
              <a:gd name="connsiteX26" fmla="*/ 0 w 559975"/>
              <a:gd name="connsiteY26" fmla="*/ 306674 h 577432"/>
              <a:gd name="connsiteX27" fmla="*/ 61801 w 559975"/>
              <a:gd name="connsiteY27" fmla="*/ 244971 h 577432"/>
              <a:gd name="connsiteX28" fmla="*/ 70102 w 559975"/>
              <a:gd name="connsiteY28" fmla="*/ 244971 h 577432"/>
              <a:gd name="connsiteX29" fmla="*/ 70102 w 559975"/>
              <a:gd name="connsiteY29" fmla="*/ 164849 h 577432"/>
              <a:gd name="connsiteX30" fmla="*/ 235212 w 559975"/>
              <a:gd name="connsiteY30" fmla="*/ 0 h 57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59975" h="577432">
                <a:moveTo>
                  <a:pt x="378299" y="109628"/>
                </a:moveTo>
                <a:lnTo>
                  <a:pt x="378299" y="209082"/>
                </a:lnTo>
                <a:cubicBezTo>
                  <a:pt x="378299" y="209082"/>
                  <a:pt x="406888" y="245917"/>
                  <a:pt x="441010" y="245917"/>
                </a:cubicBezTo>
                <a:cubicBezTo>
                  <a:pt x="475132" y="245917"/>
                  <a:pt x="504642" y="209082"/>
                  <a:pt x="504642" y="209082"/>
                </a:cubicBezTo>
                <a:lnTo>
                  <a:pt x="504642" y="109628"/>
                </a:lnTo>
                <a:cubicBezTo>
                  <a:pt x="537842" y="130808"/>
                  <a:pt x="559975" y="167643"/>
                  <a:pt x="559975" y="210003"/>
                </a:cubicBezTo>
                <a:cubicBezTo>
                  <a:pt x="559975" y="258810"/>
                  <a:pt x="530464" y="300249"/>
                  <a:pt x="488043" y="318666"/>
                </a:cubicBezTo>
                <a:lnTo>
                  <a:pt x="488043" y="530467"/>
                </a:lnTo>
                <a:cubicBezTo>
                  <a:pt x="488043" y="556252"/>
                  <a:pt x="466832" y="577432"/>
                  <a:pt x="441010" y="577432"/>
                </a:cubicBezTo>
                <a:cubicBezTo>
                  <a:pt x="415188" y="577432"/>
                  <a:pt x="393977" y="556252"/>
                  <a:pt x="393977" y="530467"/>
                </a:cubicBezTo>
                <a:lnTo>
                  <a:pt x="393977" y="318666"/>
                </a:lnTo>
                <a:cubicBezTo>
                  <a:pt x="352477" y="300249"/>
                  <a:pt x="322966" y="258810"/>
                  <a:pt x="322966" y="210003"/>
                </a:cubicBezTo>
                <a:cubicBezTo>
                  <a:pt x="322966" y="167643"/>
                  <a:pt x="345099" y="130808"/>
                  <a:pt x="378299" y="109628"/>
                </a:cubicBezTo>
                <a:close/>
                <a:moveTo>
                  <a:pt x="235212" y="0"/>
                </a:moveTo>
                <a:cubicBezTo>
                  <a:pt x="292401" y="0"/>
                  <a:pt x="343133" y="29470"/>
                  <a:pt x="372650" y="74596"/>
                </a:cubicBezTo>
                <a:lnTo>
                  <a:pt x="360659" y="81964"/>
                </a:lnTo>
                <a:cubicBezTo>
                  <a:pt x="339444" y="94857"/>
                  <a:pt x="322840" y="113276"/>
                  <a:pt x="310849" y="133537"/>
                </a:cubicBezTo>
                <a:cubicBezTo>
                  <a:pt x="298858" y="103146"/>
                  <a:pt x="269341" y="81964"/>
                  <a:pt x="235212" y="81964"/>
                </a:cubicBezTo>
                <a:cubicBezTo>
                  <a:pt x="189092" y="81964"/>
                  <a:pt x="152196" y="119723"/>
                  <a:pt x="152196" y="164849"/>
                </a:cubicBezTo>
                <a:lnTo>
                  <a:pt x="152196" y="244971"/>
                </a:lnTo>
                <a:lnTo>
                  <a:pt x="294246" y="244971"/>
                </a:lnTo>
                <a:cubicBezTo>
                  <a:pt x="303470" y="283651"/>
                  <a:pt x="327453" y="316805"/>
                  <a:pt x="361581" y="337986"/>
                </a:cubicBezTo>
                <a:lnTo>
                  <a:pt x="361581" y="530464"/>
                </a:lnTo>
                <a:cubicBezTo>
                  <a:pt x="361581" y="547962"/>
                  <a:pt x="367116" y="563618"/>
                  <a:pt x="377262" y="577432"/>
                </a:cubicBezTo>
                <a:lnTo>
                  <a:pt x="61801" y="577432"/>
                </a:lnTo>
                <a:cubicBezTo>
                  <a:pt x="27672" y="577432"/>
                  <a:pt x="0" y="548883"/>
                  <a:pt x="0" y="515729"/>
                </a:cubicBezTo>
                <a:lnTo>
                  <a:pt x="0" y="306674"/>
                </a:lnTo>
                <a:cubicBezTo>
                  <a:pt x="0" y="272599"/>
                  <a:pt x="27672" y="244971"/>
                  <a:pt x="61801" y="244971"/>
                </a:cubicBezTo>
                <a:lnTo>
                  <a:pt x="70102" y="244971"/>
                </a:lnTo>
                <a:lnTo>
                  <a:pt x="70102" y="164849"/>
                </a:lnTo>
                <a:cubicBezTo>
                  <a:pt x="70102" y="73676"/>
                  <a:pt x="143894" y="0"/>
                  <a:pt x="2352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28" name="椭圆 27">
            <a:extLst>
              <a:ext uri="{FF2B5EF4-FFF2-40B4-BE49-F238E27FC236}">
                <a16:creationId xmlns:a16="http://schemas.microsoft.com/office/drawing/2014/main" xmlns:p14="http://schemas.microsoft.com/office/powerpoint/2010/main" xmlns="" id="{EE2C91F9-167E-4FB5-87D3-29369EF870DB}"/>
              </a:ext>
            </a:extLst>
          </p:cNvPr>
          <p:cNvSpPr/>
          <p:nvPr/>
        </p:nvSpPr>
        <p:spPr>
          <a:xfrm>
            <a:off x="452533" y="334827"/>
            <a:ext cx="519654" cy="519654"/>
          </a:xfrm>
          <a:prstGeom prst="ellipse">
            <a:avLst/>
          </a:prstGeom>
          <a:solidFill>
            <a:srgbClr val="1B75D5"/>
          </a:soli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sp>
        <p:nvSpPr>
          <p:cNvPr id="29" name="椭圆 28">
            <a:extLst>
              <a:ext uri="{FF2B5EF4-FFF2-40B4-BE49-F238E27FC236}">
                <a16:creationId xmlns:a16="http://schemas.microsoft.com/office/drawing/2014/main" xmlns:p14="http://schemas.microsoft.com/office/powerpoint/2010/main" xmlns="" id="{4534DD9D-FE14-496E-8CA1-6FADEAFAF9FB}"/>
              </a:ext>
            </a:extLst>
          </p:cNvPr>
          <p:cNvSpPr/>
          <p:nvPr/>
        </p:nvSpPr>
        <p:spPr>
          <a:xfrm>
            <a:off x="694696" y="334827"/>
            <a:ext cx="519654" cy="519654"/>
          </a:xfrm>
          <a:prstGeom prst="ellipse">
            <a:avLst/>
          </a:prstGeom>
          <a:gradFill flip="none" rotWithShape="1">
            <a:gsLst>
              <a:gs pos="0">
                <a:srgbClr val="FF5353">
                  <a:lumMod val="75000"/>
                </a:srgbClr>
              </a:gs>
              <a:gs pos="100000">
                <a:srgbClr val="FF5353"/>
              </a:gs>
            </a:gsLst>
            <a:lin ang="18900000" scaled="1"/>
            <a:tileRect/>
          </a:gra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sp>
        <p:nvSpPr>
          <p:cNvPr id="30" name="PA-文本框 8">
            <a:extLst>
              <a:ext uri="{FF2B5EF4-FFF2-40B4-BE49-F238E27FC236}">
                <a16:creationId xmlns:a16="http://schemas.microsoft.com/office/drawing/2014/main" xmlns:p14="http://schemas.microsoft.com/office/powerpoint/2010/main" xmlns="" id="{931A960F-6075-4B69-B726-983AF095E626}"/>
              </a:ext>
            </a:extLst>
          </p:cNvPr>
          <p:cNvSpPr txBox="1"/>
          <p:nvPr>
            <p:custDataLst>
              <p:tags r:id="rId1"/>
            </p:custDataLst>
          </p:nvPr>
        </p:nvSpPr>
        <p:spPr>
          <a:xfrm>
            <a:off x="1363807" y="353066"/>
            <a:ext cx="2339102" cy="523220"/>
          </a:xfrm>
          <a:prstGeom prst="rect">
            <a:avLst/>
          </a:prstGeom>
          <a:noFill/>
        </p:spPr>
        <p:txBody>
          <a:bodyPr wrap="none" rtlCol="0">
            <a:spAutoFit/>
            <a:scene3d>
              <a:camera prst="orthographicFront"/>
              <a:lightRig rig="threePt" dir="t"/>
            </a:scene3d>
            <a:sp3d contourW="12700"/>
          </a:bodyPr>
          <a:lstStyle/>
          <a:p>
            <a:r>
              <a:rPr lang="zh-CN" altLang="en-US" sz="2800" dirty="0">
                <a:latin typeface="微软雅黑" panose="020B0503020204020204" pitchFamily="34" charset="-122"/>
                <a:ea typeface="微软雅黑" panose="020B0503020204020204" pitchFamily="34" charset="-122"/>
              </a:rPr>
              <a:t>标题文字添加</a:t>
            </a:r>
          </a:p>
        </p:txBody>
      </p:sp>
      <p:sp>
        <p:nvSpPr>
          <p:cNvPr id="31" name="矩形 30">
            <a:extLst>
              <a:ext uri="{FF2B5EF4-FFF2-40B4-BE49-F238E27FC236}">
                <a16:creationId xmlns:a16="http://schemas.microsoft.com/office/drawing/2014/main" xmlns:p14="http://schemas.microsoft.com/office/powerpoint/2010/main" xmlns="" id="{31407289-2B03-4113-8942-8559236A1E7F}"/>
              </a:ext>
            </a:extLst>
          </p:cNvPr>
          <p:cNvSpPr/>
          <p:nvPr/>
        </p:nvSpPr>
        <p:spPr bwMode="auto">
          <a:xfrm>
            <a:off x="3768111" y="416416"/>
            <a:ext cx="4493629" cy="396519"/>
          </a:xfrm>
          <a:prstGeom prst="rect">
            <a:avLst/>
          </a:prstGeom>
        </p:spPr>
        <p:txBody>
          <a:bodyPr wrap="square">
            <a:spAutoFit/>
            <a:scene3d>
              <a:camera prst="orthographicFront"/>
              <a:lightRig rig="threePt" dir="t"/>
            </a:scene3d>
            <a:sp3d contourW="12700"/>
          </a:bodyPr>
          <a:lstStyle/>
          <a:p>
            <a:pPr>
              <a:lnSpc>
                <a:spcPct val="130000"/>
              </a:lnSpc>
              <a:defRPr/>
            </a:pPr>
            <a:r>
              <a:rPr lang="zh-CN" altLang="en-US" sz="800" dirty="0">
                <a:solidFill>
                  <a:schemeClr val="bg1">
                    <a:lumMod val="75000"/>
                  </a:schemeClr>
                </a:solidFill>
                <a:latin typeface="Century Gothic" panose="020B0502020202020204" pitchFamily="34" charset="0"/>
                <a:ea typeface="+mj-ea"/>
              </a:rPr>
              <a:t>设计源于生活，生活因设计而改变，在生活中追求艺术之美的存在设计源于生活，生活因设计而改变，在生活中追求艺术之美的存在设计源于生活</a:t>
            </a:r>
          </a:p>
        </p:txBody>
      </p:sp>
      <p:sp>
        <p:nvSpPr>
          <p:cNvPr id="32" name="PA-文本框 8">
            <a:extLst>
              <a:ext uri="{FF2B5EF4-FFF2-40B4-BE49-F238E27FC236}">
                <a16:creationId xmlns:a16="http://schemas.microsoft.com/office/drawing/2014/main" xmlns:p14="http://schemas.microsoft.com/office/powerpoint/2010/main" xmlns="" id="{9F79FCFC-0C61-41DD-BDBA-331260669084}"/>
              </a:ext>
            </a:extLst>
          </p:cNvPr>
          <p:cNvSpPr txBox="1"/>
          <p:nvPr>
            <p:custDataLst>
              <p:tags r:id="rId2"/>
            </p:custDataLst>
          </p:nvPr>
        </p:nvSpPr>
        <p:spPr>
          <a:xfrm>
            <a:off x="784371" y="365766"/>
            <a:ext cx="357790" cy="461665"/>
          </a:xfrm>
          <a:prstGeom prst="rect">
            <a:avLst/>
          </a:prstGeom>
          <a:noFill/>
        </p:spPr>
        <p:txBody>
          <a:bodyPr wrap="none" rtlCol="0">
            <a:spAutoFit/>
            <a:scene3d>
              <a:camera prst="orthographicFront"/>
              <a:lightRig rig="threePt" dir="t"/>
            </a:scene3d>
            <a:sp3d contourW="12700"/>
          </a:bodyPr>
          <a:lstStyle/>
          <a:p>
            <a:pPr algn="ctr"/>
            <a:r>
              <a:rPr lang="en-US" altLang="zh-CN" sz="2400" b="1" dirty="0">
                <a:solidFill>
                  <a:schemeClr val="bg1"/>
                </a:solidFill>
                <a:latin typeface="Century Gothic" panose="020B0502020202020204" pitchFamily="34" charset="0"/>
                <a:ea typeface="微软雅黑" panose="020B0503020204020204" pitchFamily="34" charset="-122"/>
              </a:rPr>
              <a:t>1</a:t>
            </a:r>
            <a:endParaRPr lang="zh-CN" altLang="en-US" sz="2400" b="1" dirty="0">
              <a:solidFill>
                <a:schemeClr val="bg1"/>
              </a:solidFill>
              <a:latin typeface="Century Gothic" panose="020B0502020202020204" pitchFamily="34" charset="0"/>
              <a:ea typeface="微软雅黑" panose="020B0503020204020204" pitchFamily="34" charset="-122"/>
            </a:endParaRPr>
          </a:p>
        </p:txBody>
      </p:sp>
    </p:spTree>
    <p:extLst>
      <p:ext uri="{BB962C8B-B14F-4D97-AF65-F5344CB8AC3E}">
        <p14:creationId xmlns:p14="http://schemas.microsoft.com/office/powerpoint/2010/main" val="393438630"/>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0"/>
                                        <p:tgtEl>
                                          <p:spTgt spid="4"/>
                                        </p:tgtEl>
                                      </p:cBhvr>
                                    </p:animEffect>
                                    <p:anim calcmode="lin" valueType="num">
                                      <p:cBhvr>
                                        <p:cTn id="33" dur="1000" fill="hold"/>
                                        <p:tgtEl>
                                          <p:spTgt spid="4"/>
                                        </p:tgtEl>
                                        <p:attrNameLst>
                                          <p:attrName>ppt_x</p:attrName>
                                        </p:attrNameLst>
                                      </p:cBhvr>
                                      <p:tavLst>
                                        <p:tav tm="0">
                                          <p:val>
                                            <p:strVal val="#ppt_x"/>
                                          </p:val>
                                        </p:tav>
                                        <p:tav tm="100000">
                                          <p:val>
                                            <p:strVal val="#ppt_x"/>
                                          </p:val>
                                        </p:tav>
                                      </p:tavLst>
                                    </p:anim>
                                    <p:anim calcmode="lin" valueType="num">
                                      <p:cBhvr>
                                        <p:cTn id="34" dur="1000" fill="hold"/>
                                        <p:tgtEl>
                                          <p:spTgt spid="4"/>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53" presetClass="entr" presetSubtype="16" fill="hold" grpId="0" nodeType="afterEffect">
                                  <p:stCondLst>
                                    <p:cond delay="0"/>
                                  </p:stCondLst>
                                  <p:childTnLst>
                                    <p:set>
                                      <p:cBhvr>
                                        <p:cTn id="37" dur="1" fill="hold">
                                          <p:stCondLst>
                                            <p:cond delay="0"/>
                                          </p:stCondLst>
                                        </p:cTn>
                                        <p:tgtEl>
                                          <p:spTgt spid="33"/>
                                        </p:tgtEl>
                                        <p:attrNameLst>
                                          <p:attrName>style.visibility</p:attrName>
                                        </p:attrNameLst>
                                      </p:cBhvr>
                                      <p:to>
                                        <p:strVal val="visible"/>
                                      </p:to>
                                    </p:set>
                                    <p:anim calcmode="lin" valueType="num">
                                      <p:cBhvr>
                                        <p:cTn id="38" dur="500" fill="hold"/>
                                        <p:tgtEl>
                                          <p:spTgt spid="33"/>
                                        </p:tgtEl>
                                        <p:attrNameLst>
                                          <p:attrName>ppt_w</p:attrName>
                                        </p:attrNameLst>
                                      </p:cBhvr>
                                      <p:tavLst>
                                        <p:tav tm="0">
                                          <p:val>
                                            <p:fltVal val="0"/>
                                          </p:val>
                                        </p:tav>
                                        <p:tav tm="100000">
                                          <p:val>
                                            <p:strVal val="#ppt_w"/>
                                          </p:val>
                                        </p:tav>
                                      </p:tavLst>
                                    </p:anim>
                                    <p:anim calcmode="lin" valueType="num">
                                      <p:cBhvr>
                                        <p:cTn id="39" dur="500" fill="hold"/>
                                        <p:tgtEl>
                                          <p:spTgt spid="33"/>
                                        </p:tgtEl>
                                        <p:attrNameLst>
                                          <p:attrName>ppt_h</p:attrName>
                                        </p:attrNameLst>
                                      </p:cBhvr>
                                      <p:tavLst>
                                        <p:tav tm="0">
                                          <p:val>
                                            <p:fltVal val="0"/>
                                          </p:val>
                                        </p:tav>
                                        <p:tav tm="100000">
                                          <p:val>
                                            <p:strVal val="#ppt_h"/>
                                          </p:val>
                                        </p:tav>
                                      </p:tavLst>
                                    </p:anim>
                                    <p:animEffect transition="in" filter="fade">
                                      <p:cBhvr>
                                        <p:cTn id="40" dur="500"/>
                                        <p:tgtEl>
                                          <p:spTgt spid="33"/>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p:cTn id="43" dur="500" fill="hold"/>
                                        <p:tgtEl>
                                          <p:spTgt spid="34"/>
                                        </p:tgtEl>
                                        <p:attrNameLst>
                                          <p:attrName>ppt_w</p:attrName>
                                        </p:attrNameLst>
                                      </p:cBhvr>
                                      <p:tavLst>
                                        <p:tav tm="0">
                                          <p:val>
                                            <p:fltVal val="0"/>
                                          </p:val>
                                        </p:tav>
                                        <p:tav tm="100000">
                                          <p:val>
                                            <p:strVal val="#ppt_w"/>
                                          </p:val>
                                        </p:tav>
                                      </p:tavLst>
                                    </p:anim>
                                    <p:anim calcmode="lin" valueType="num">
                                      <p:cBhvr>
                                        <p:cTn id="44" dur="500" fill="hold"/>
                                        <p:tgtEl>
                                          <p:spTgt spid="34"/>
                                        </p:tgtEl>
                                        <p:attrNameLst>
                                          <p:attrName>ppt_h</p:attrName>
                                        </p:attrNameLst>
                                      </p:cBhvr>
                                      <p:tavLst>
                                        <p:tav tm="0">
                                          <p:val>
                                            <p:fltVal val="0"/>
                                          </p:val>
                                        </p:tav>
                                        <p:tav tm="100000">
                                          <p:val>
                                            <p:strVal val="#ppt_h"/>
                                          </p:val>
                                        </p:tav>
                                      </p:tavLst>
                                    </p:anim>
                                    <p:animEffect transition="in" filter="fade">
                                      <p:cBhvr>
                                        <p:cTn id="45" dur="500"/>
                                        <p:tgtEl>
                                          <p:spTgt spid="34"/>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 calcmode="lin" valueType="num">
                                      <p:cBhvr>
                                        <p:cTn id="48" dur="500" fill="hold"/>
                                        <p:tgtEl>
                                          <p:spTgt spid="35"/>
                                        </p:tgtEl>
                                        <p:attrNameLst>
                                          <p:attrName>ppt_w</p:attrName>
                                        </p:attrNameLst>
                                      </p:cBhvr>
                                      <p:tavLst>
                                        <p:tav tm="0">
                                          <p:val>
                                            <p:fltVal val="0"/>
                                          </p:val>
                                        </p:tav>
                                        <p:tav tm="100000">
                                          <p:val>
                                            <p:strVal val="#ppt_w"/>
                                          </p:val>
                                        </p:tav>
                                      </p:tavLst>
                                    </p:anim>
                                    <p:anim calcmode="lin" valueType="num">
                                      <p:cBhvr>
                                        <p:cTn id="49" dur="500" fill="hold"/>
                                        <p:tgtEl>
                                          <p:spTgt spid="35"/>
                                        </p:tgtEl>
                                        <p:attrNameLst>
                                          <p:attrName>ppt_h</p:attrName>
                                        </p:attrNameLst>
                                      </p:cBhvr>
                                      <p:tavLst>
                                        <p:tav tm="0">
                                          <p:val>
                                            <p:fltVal val="0"/>
                                          </p:val>
                                        </p:tav>
                                        <p:tav tm="100000">
                                          <p:val>
                                            <p:strVal val="#ppt_h"/>
                                          </p:val>
                                        </p:tav>
                                      </p:tavLst>
                                    </p:anim>
                                    <p:animEffect transition="in" filter="fade">
                                      <p:cBhvr>
                                        <p:cTn id="50" dur="500"/>
                                        <p:tgtEl>
                                          <p:spTgt spid="35"/>
                                        </p:tgtEl>
                                      </p:cBhvr>
                                    </p:animEffect>
                                  </p:childTnLst>
                                </p:cTn>
                              </p:par>
                            </p:childTnLst>
                          </p:cTn>
                        </p:par>
                        <p:par>
                          <p:cTn id="51" fill="hold">
                            <p:stCondLst>
                              <p:cond delay="1500"/>
                            </p:stCondLst>
                            <p:childTnLst>
                              <p:par>
                                <p:cTn id="52" presetID="22" presetClass="entr" presetSubtype="1" fill="hold" nodeType="after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wipe(up)">
                                      <p:cBhvr>
                                        <p:cTn id="54" dur="500"/>
                                        <p:tgtEl>
                                          <p:spTgt spid="5"/>
                                        </p:tgtEl>
                                      </p:cBhvr>
                                    </p:animEffect>
                                  </p:childTnLst>
                                </p:cTn>
                              </p:par>
                            </p:childTnLst>
                          </p:cTn>
                        </p:par>
                        <p:par>
                          <p:cTn id="55" fill="hold">
                            <p:stCondLst>
                              <p:cond delay="2000"/>
                            </p:stCondLst>
                            <p:childTnLst>
                              <p:par>
                                <p:cTn id="56" presetID="22" presetClass="entr" presetSubtype="1" fill="hold" nodeType="after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wipe(up)">
                                      <p:cBhvr>
                                        <p:cTn id="58" dur="500"/>
                                        <p:tgtEl>
                                          <p:spTgt spid="8"/>
                                        </p:tgtEl>
                                      </p:cBhvr>
                                    </p:animEffect>
                                  </p:childTnLst>
                                </p:cTn>
                              </p:par>
                            </p:childTnLst>
                          </p:cTn>
                        </p:par>
                        <p:par>
                          <p:cTn id="59" fill="hold">
                            <p:stCondLst>
                              <p:cond delay="2500"/>
                            </p:stCondLst>
                            <p:childTnLst>
                              <p:par>
                                <p:cTn id="60" presetID="22" presetClass="entr" presetSubtype="1" fill="hold" nodeType="after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wipe(up)">
                                      <p:cBhvr>
                                        <p:cTn id="6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21" grpId="0" animBg="1"/>
      <p:bldP spid="20" grpId="0" animBg="1"/>
      <p:bldP spid="19" grpId="0" animBg="1"/>
      <p:bldP spid="33" grpId="0" animBg="1"/>
      <p:bldP spid="34" grpId="0" animBg="1"/>
      <p:bldP spid="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xmlns:p14="http://schemas.microsoft.com/office/powerpoint/2010/main" xmlns="" id="{47BAB4DD-D527-44F3-B8AE-D5F2A9A88A3F}"/>
              </a:ext>
            </a:extLst>
          </p:cNvPr>
          <p:cNvGrpSpPr/>
          <p:nvPr/>
        </p:nvGrpSpPr>
        <p:grpSpPr>
          <a:xfrm>
            <a:off x="4581200" y="2589646"/>
            <a:ext cx="3071448" cy="3085912"/>
            <a:chOff x="4626100" y="2492624"/>
            <a:chExt cx="3047459" cy="3061812"/>
          </a:xfrm>
        </p:grpSpPr>
        <p:grpSp>
          <p:nvGrpSpPr>
            <p:cNvPr id="11" name="组合 10">
              <a:extLst>
                <a:ext uri="{FF2B5EF4-FFF2-40B4-BE49-F238E27FC236}">
                  <a16:creationId xmlns:a16="http://schemas.microsoft.com/office/drawing/2014/main" xmlns:p14="http://schemas.microsoft.com/office/powerpoint/2010/main" xmlns="" id="{542E93A0-F1EE-4627-BDA6-8A07FAF4E76D}"/>
                </a:ext>
              </a:extLst>
            </p:cNvPr>
            <p:cNvGrpSpPr/>
            <p:nvPr/>
          </p:nvGrpSpPr>
          <p:grpSpPr>
            <a:xfrm>
              <a:off x="4626100" y="4103008"/>
              <a:ext cx="3047459" cy="1451428"/>
              <a:chOff x="4626100" y="4103008"/>
              <a:chExt cx="3047459" cy="1451428"/>
            </a:xfrm>
          </p:grpSpPr>
          <p:sp>
            <p:nvSpPr>
              <p:cNvPr id="9" name="任意多边形: 形状 8">
                <a:extLst>
                  <a:ext uri="{FF2B5EF4-FFF2-40B4-BE49-F238E27FC236}">
                    <a16:creationId xmlns:a16="http://schemas.microsoft.com/office/drawing/2014/main" xmlns:p14="http://schemas.microsoft.com/office/powerpoint/2010/main" xmlns="" id="{917AB7AB-33C8-415D-9F5F-CFDF80FA17D1}"/>
                  </a:ext>
                </a:extLst>
              </p:cNvPr>
              <p:cNvSpPr/>
              <p:nvPr/>
            </p:nvSpPr>
            <p:spPr>
              <a:xfrm>
                <a:off x="6222131" y="4103008"/>
                <a:ext cx="1451428" cy="1451428"/>
              </a:xfrm>
              <a:custGeom>
                <a:avLst/>
                <a:gdLst>
                  <a:gd name="connsiteX0" fmla="*/ 0 w 1451428"/>
                  <a:gd name="connsiteY0" fmla="*/ 0 h 1451428"/>
                  <a:gd name="connsiteX1" fmla="*/ 1451428 w 1451428"/>
                  <a:gd name="connsiteY1" fmla="*/ 0 h 1451428"/>
                  <a:gd name="connsiteX2" fmla="*/ 1093561 w 1451428"/>
                  <a:gd name="connsiteY2" fmla="*/ 357867 h 1451428"/>
                  <a:gd name="connsiteX3" fmla="*/ 361043 w 1451428"/>
                  <a:gd name="connsiteY3" fmla="*/ 357867 h 1451428"/>
                  <a:gd name="connsiteX4" fmla="*/ 361043 w 1451428"/>
                  <a:gd name="connsiteY4" fmla="*/ 1090385 h 1451428"/>
                  <a:gd name="connsiteX5" fmla="*/ 0 w 1451428"/>
                  <a:gd name="connsiteY5" fmla="*/ 1451428 h 145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1428" h="1451428">
                    <a:moveTo>
                      <a:pt x="0" y="0"/>
                    </a:moveTo>
                    <a:lnTo>
                      <a:pt x="1451428" y="0"/>
                    </a:lnTo>
                    <a:lnTo>
                      <a:pt x="1093561" y="357867"/>
                    </a:lnTo>
                    <a:lnTo>
                      <a:pt x="361043" y="357867"/>
                    </a:lnTo>
                    <a:lnTo>
                      <a:pt x="361043" y="1090385"/>
                    </a:lnTo>
                    <a:lnTo>
                      <a:pt x="0" y="1451428"/>
                    </a:lnTo>
                    <a:close/>
                  </a:path>
                </a:pathLst>
              </a:custGeom>
              <a:gradFill flip="none" rotWithShape="1">
                <a:gsLst>
                  <a:gs pos="0">
                    <a:srgbClr val="FF5353">
                      <a:lumMod val="75000"/>
                    </a:srgbClr>
                  </a:gs>
                  <a:gs pos="100000">
                    <a:srgbClr val="FF5353"/>
                  </a:gs>
                </a:gsLst>
                <a:lin ang="18900000" scaled="1"/>
                <a:tileRect/>
              </a:gra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sp>
            <p:nvSpPr>
              <p:cNvPr id="10" name="任意多边形: 形状 9">
                <a:extLst>
                  <a:ext uri="{FF2B5EF4-FFF2-40B4-BE49-F238E27FC236}">
                    <a16:creationId xmlns:a16="http://schemas.microsoft.com/office/drawing/2014/main" xmlns:p14="http://schemas.microsoft.com/office/powerpoint/2010/main" xmlns="" id="{9FA76EE6-13C5-4DE8-A34B-D0FDCE1B4853}"/>
                  </a:ext>
                </a:extLst>
              </p:cNvPr>
              <p:cNvSpPr/>
              <p:nvPr/>
            </p:nvSpPr>
            <p:spPr>
              <a:xfrm flipH="1">
                <a:off x="4626100" y="4103008"/>
                <a:ext cx="1451428" cy="1451428"/>
              </a:xfrm>
              <a:custGeom>
                <a:avLst/>
                <a:gdLst>
                  <a:gd name="connsiteX0" fmla="*/ 0 w 1451428"/>
                  <a:gd name="connsiteY0" fmla="*/ 0 h 1451428"/>
                  <a:gd name="connsiteX1" fmla="*/ 1451428 w 1451428"/>
                  <a:gd name="connsiteY1" fmla="*/ 0 h 1451428"/>
                  <a:gd name="connsiteX2" fmla="*/ 1093561 w 1451428"/>
                  <a:gd name="connsiteY2" fmla="*/ 357867 h 1451428"/>
                  <a:gd name="connsiteX3" fmla="*/ 361043 w 1451428"/>
                  <a:gd name="connsiteY3" fmla="*/ 357867 h 1451428"/>
                  <a:gd name="connsiteX4" fmla="*/ 361043 w 1451428"/>
                  <a:gd name="connsiteY4" fmla="*/ 1090385 h 1451428"/>
                  <a:gd name="connsiteX5" fmla="*/ 0 w 1451428"/>
                  <a:gd name="connsiteY5" fmla="*/ 1451428 h 145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1428" h="1451428">
                    <a:moveTo>
                      <a:pt x="0" y="0"/>
                    </a:moveTo>
                    <a:lnTo>
                      <a:pt x="1451428" y="0"/>
                    </a:lnTo>
                    <a:lnTo>
                      <a:pt x="1093561" y="357867"/>
                    </a:lnTo>
                    <a:lnTo>
                      <a:pt x="361043" y="357867"/>
                    </a:lnTo>
                    <a:lnTo>
                      <a:pt x="361043" y="1090385"/>
                    </a:lnTo>
                    <a:lnTo>
                      <a:pt x="0" y="1451428"/>
                    </a:lnTo>
                    <a:close/>
                  </a:path>
                </a:pathLst>
              </a:custGeom>
              <a:solidFill>
                <a:srgbClr val="1B75D5"/>
              </a:soli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dirty="0">
                  <a:solidFill>
                    <a:prstClr val="white"/>
                  </a:solidFill>
                  <a:latin typeface="Century Gothic" panose="020F0502020204030204"/>
                  <a:ea typeface="微软雅黑"/>
                </a:endParaRPr>
              </a:p>
            </p:txBody>
          </p:sp>
        </p:grpSp>
        <p:grpSp>
          <p:nvGrpSpPr>
            <p:cNvPr id="12" name="组合 11">
              <a:extLst>
                <a:ext uri="{FF2B5EF4-FFF2-40B4-BE49-F238E27FC236}">
                  <a16:creationId xmlns:a16="http://schemas.microsoft.com/office/drawing/2014/main" xmlns:p14="http://schemas.microsoft.com/office/powerpoint/2010/main" xmlns="" id="{9A05D1E6-40C8-41ED-B901-BD455A50B3DD}"/>
                </a:ext>
              </a:extLst>
            </p:cNvPr>
            <p:cNvGrpSpPr/>
            <p:nvPr/>
          </p:nvGrpSpPr>
          <p:grpSpPr>
            <a:xfrm flipV="1">
              <a:off x="4626100" y="2492624"/>
              <a:ext cx="3047459" cy="1451428"/>
              <a:chOff x="4626100" y="4138178"/>
              <a:chExt cx="3047459" cy="1451428"/>
            </a:xfrm>
          </p:grpSpPr>
          <p:sp>
            <p:nvSpPr>
              <p:cNvPr id="13" name="任意多边形: 形状 12">
                <a:extLst>
                  <a:ext uri="{FF2B5EF4-FFF2-40B4-BE49-F238E27FC236}">
                    <a16:creationId xmlns:a16="http://schemas.microsoft.com/office/drawing/2014/main" xmlns:p14="http://schemas.microsoft.com/office/powerpoint/2010/main" xmlns="" id="{E4F1A623-4066-4215-9473-4A23207591C3}"/>
                  </a:ext>
                </a:extLst>
              </p:cNvPr>
              <p:cNvSpPr/>
              <p:nvPr/>
            </p:nvSpPr>
            <p:spPr>
              <a:xfrm>
                <a:off x="6222131" y="4138178"/>
                <a:ext cx="1451428" cy="1451428"/>
              </a:xfrm>
              <a:custGeom>
                <a:avLst/>
                <a:gdLst>
                  <a:gd name="connsiteX0" fmla="*/ 0 w 1451428"/>
                  <a:gd name="connsiteY0" fmla="*/ 0 h 1451428"/>
                  <a:gd name="connsiteX1" fmla="*/ 1451428 w 1451428"/>
                  <a:gd name="connsiteY1" fmla="*/ 0 h 1451428"/>
                  <a:gd name="connsiteX2" fmla="*/ 1093561 w 1451428"/>
                  <a:gd name="connsiteY2" fmla="*/ 357867 h 1451428"/>
                  <a:gd name="connsiteX3" fmla="*/ 361043 w 1451428"/>
                  <a:gd name="connsiteY3" fmla="*/ 357867 h 1451428"/>
                  <a:gd name="connsiteX4" fmla="*/ 361043 w 1451428"/>
                  <a:gd name="connsiteY4" fmla="*/ 1090385 h 1451428"/>
                  <a:gd name="connsiteX5" fmla="*/ 0 w 1451428"/>
                  <a:gd name="connsiteY5" fmla="*/ 1451428 h 145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1428" h="1451428">
                    <a:moveTo>
                      <a:pt x="0" y="0"/>
                    </a:moveTo>
                    <a:lnTo>
                      <a:pt x="1451428" y="0"/>
                    </a:lnTo>
                    <a:lnTo>
                      <a:pt x="1093561" y="357867"/>
                    </a:lnTo>
                    <a:lnTo>
                      <a:pt x="361043" y="357867"/>
                    </a:lnTo>
                    <a:lnTo>
                      <a:pt x="361043" y="1090385"/>
                    </a:lnTo>
                    <a:lnTo>
                      <a:pt x="0" y="1451428"/>
                    </a:lnTo>
                    <a:close/>
                  </a:path>
                </a:pathLst>
              </a:custGeom>
              <a:solidFill>
                <a:srgbClr val="1B75D5"/>
              </a:soli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sp>
            <p:nvSpPr>
              <p:cNvPr id="14" name="任意多边形: 形状 13">
                <a:extLst>
                  <a:ext uri="{FF2B5EF4-FFF2-40B4-BE49-F238E27FC236}">
                    <a16:creationId xmlns:a16="http://schemas.microsoft.com/office/drawing/2014/main" xmlns:p14="http://schemas.microsoft.com/office/powerpoint/2010/main" xmlns="" id="{D9A2060B-4CDF-40DC-B0DA-A204E128AF51}"/>
                  </a:ext>
                </a:extLst>
              </p:cNvPr>
              <p:cNvSpPr/>
              <p:nvPr/>
            </p:nvSpPr>
            <p:spPr>
              <a:xfrm flipH="1">
                <a:off x="4626100" y="4138178"/>
                <a:ext cx="1451428" cy="1451428"/>
              </a:xfrm>
              <a:custGeom>
                <a:avLst/>
                <a:gdLst>
                  <a:gd name="connsiteX0" fmla="*/ 0 w 1451428"/>
                  <a:gd name="connsiteY0" fmla="*/ 0 h 1451428"/>
                  <a:gd name="connsiteX1" fmla="*/ 1451428 w 1451428"/>
                  <a:gd name="connsiteY1" fmla="*/ 0 h 1451428"/>
                  <a:gd name="connsiteX2" fmla="*/ 1093561 w 1451428"/>
                  <a:gd name="connsiteY2" fmla="*/ 357867 h 1451428"/>
                  <a:gd name="connsiteX3" fmla="*/ 361043 w 1451428"/>
                  <a:gd name="connsiteY3" fmla="*/ 357867 h 1451428"/>
                  <a:gd name="connsiteX4" fmla="*/ 361043 w 1451428"/>
                  <a:gd name="connsiteY4" fmla="*/ 1090385 h 1451428"/>
                  <a:gd name="connsiteX5" fmla="*/ 0 w 1451428"/>
                  <a:gd name="connsiteY5" fmla="*/ 1451428 h 145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1428" h="1451428">
                    <a:moveTo>
                      <a:pt x="0" y="0"/>
                    </a:moveTo>
                    <a:lnTo>
                      <a:pt x="1451428" y="0"/>
                    </a:lnTo>
                    <a:lnTo>
                      <a:pt x="1093561" y="357867"/>
                    </a:lnTo>
                    <a:lnTo>
                      <a:pt x="361043" y="357867"/>
                    </a:lnTo>
                    <a:lnTo>
                      <a:pt x="361043" y="1090385"/>
                    </a:lnTo>
                    <a:lnTo>
                      <a:pt x="0" y="1451428"/>
                    </a:lnTo>
                    <a:close/>
                  </a:path>
                </a:pathLst>
              </a:custGeom>
              <a:gradFill flip="none" rotWithShape="1">
                <a:gsLst>
                  <a:gs pos="0">
                    <a:srgbClr val="FF5353">
                      <a:lumMod val="75000"/>
                    </a:srgbClr>
                  </a:gs>
                  <a:gs pos="100000">
                    <a:srgbClr val="FF5353"/>
                  </a:gs>
                </a:gsLst>
                <a:lin ang="18900000" scaled="1"/>
                <a:tileRect/>
              </a:gra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dirty="0">
                  <a:solidFill>
                    <a:prstClr val="white"/>
                  </a:solidFill>
                  <a:latin typeface="Century Gothic" panose="020F0502020204030204"/>
                  <a:ea typeface="微软雅黑"/>
                </a:endParaRPr>
              </a:p>
            </p:txBody>
          </p:sp>
        </p:grpSp>
      </p:grpSp>
      <p:grpSp>
        <p:nvGrpSpPr>
          <p:cNvPr id="16" name="组合 15">
            <a:extLst>
              <a:ext uri="{FF2B5EF4-FFF2-40B4-BE49-F238E27FC236}">
                <a16:creationId xmlns:a16="http://schemas.microsoft.com/office/drawing/2014/main" xmlns:p14="http://schemas.microsoft.com/office/powerpoint/2010/main" xmlns="" id="{76DEE991-96C6-4A39-AEEF-669E21686967}"/>
              </a:ext>
            </a:extLst>
          </p:cNvPr>
          <p:cNvGrpSpPr/>
          <p:nvPr/>
        </p:nvGrpSpPr>
        <p:grpSpPr>
          <a:xfrm>
            <a:off x="7831835" y="2544045"/>
            <a:ext cx="3340990" cy="886098"/>
            <a:chOff x="7576977" y="2947217"/>
            <a:chExt cx="3340990" cy="886098"/>
          </a:xfrm>
        </p:grpSpPr>
        <p:sp>
          <p:nvSpPr>
            <p:cNvPr id="17" name="矩形 16">
              <a:extLst>
                <a:ext uri="{FF2B5EF4-FFF2-40B4-BE49-F238E27FC236}">
                  <a16:creationId xmlns:a16="http://schemas.microsoft.com/office/drawing/2014/main" xmlns:p14="http://schemas.microsoft.com/office/powerpoint/2010/main" xmlns="" id="{C9BB5DE7-6CF6-4157-8B30-DF3568AB61AB}"/>
                </a:ext>
              </a:extLst>
            </p:cNvPr>
            <p:cNvSpPr/>
            <p:nvPr/>
          </p:nvSpPr>
          <p:spPr bwMode="auto">
            <a:xfrm>
              <a:off x="7576977" y="3322726"/>
              <a:ext cx="3340990" cy="510589"/>
            </a:xfrm>
            <a:prstGeom prst="rect">
              <a:avLst/>
            </a:prstGeom>
          </p:spPr>
          <p:txBody>
            <a:bodyPr wrap="square">
              <a:spAutoFit/>
              <a:scene3d>
                <a:camera prst="orthographicFront"/>
                <a:lightRig rig="threePt" dir="t"/>
              </a:scene3d>
              <a:sp3d contourW="12700"/>
            </a:bodyPr>
            <a:lstStyle/>
            <a:p>
              <a:pPr>
                <a:lnSpc>
                  <a:spcPct val="130000"/>
                </a:lnSpc>
                <a:defRPr/>
              </a:pPr>
              <a:r>
                <a:rPr lang="zh-CN" altLang="en-US" sz="1050" dirty="0">
                  <a:solidFill>
                    <a:schemeClr val="bg1">
                      <a:lumMod val="50000"/>
                    </a:schemeClr>
                  </a:solidFill>
                  <a:latin typeface="Century Gothic" panose="020B0502020202020204" pitchFamily="34" charset="0"/>
                  <a:ea typeface="+mj-ea"/>
                </a:rPr>
                <a:t>设计源于生活，生活因设计而改变，在生活中追求艺术之美的存在生活因设计而改变</a:t>
              </a:r>
            </a:p>
          </p:txBody>
        </p:sp>
        <p:sp>
          <p:nvSpPr>
            <p:cNvPr id="18" name="PA-文本框 8">
              <a:extLst>
                <a:ext uri="{FF2B5EF4-FFF2-40B4-BE49-F238E27FC236}">
                  <a16:creationId xmlns:a16="http://schemas.microsoft.com/office/drawing/2014/main" xmlns:p14="http://schemas.microsoft.com/office/powerpoint/2010/main" xmlns="" id="{C008EC09-7E4C-41A9-9BB2-94765B956190}"/>
                </a:ext>
              </a:extLst>
            </p:cNvPr>
            <p:cNvSpPr txBox="1"/>
            <p:nvPr>
              <p:custDataLst>
                <p:tags r:id="rId6"/>
              </p:custDataLst>
            </p:nvPr>
          </p:nvSpPr>
          <p:spPr>
            <a:xfrm>
              <a:off x="7576978" y="2947217"/>
              <a:ext cx="1210588" cy="400110"/>
            </a:xfrm>
            <a:prstGeom prst="rect">
              <a:avLst/>
            </a:prstGeom>
            <a:noFill/>
          </p:spPr>
          <p:txBody>
            <a:bodyPr wrap="none" rtlCol="0">
              <a:spAutoFit/>
              <a:scene3d>
                <a:camera prst="orthographicFront"/>
                <a:lightRig rig="threePt" dir="t"/>
              </a:scene3d>
              <a:sp3d contourW="12700"/>
            </a:bodyPr>
            <a:lstStyle/>
            <a:p>
              <a:r>
                <a:rPr lang="zh-CN" altLang="en-US" sz="2000" dirty="0">
                  <a:latin typeface="微软雅黑" panose="020B0503020204020204" pitchFamily="34" charset="-122"/>
                  <a:ea typeface="微软雅黑" panose="020B0503020204020204" pitchFamily="34" charset="-122"/>
                </a:rPr>
                <a:t>标题添加</a:t>
              </a:r>
            </a:p>
          </p:txBody>
        </p:sp>
      </p:grpSp>
      <p:grpSp>
        <p:nvGrpSpPr>
          <p:cNvPr id="19" name="组合 18">
            <a:extLst>
              <a:ext uri="{FF2B5EF4-FFF2-40B4-BE49-F238E27FC236}">
                <a16:creationId xmlns:a16="http://schemas.microsoft.com/office/drawing/2014/main" xmlns:p14="http://schemas.microsoft.com/office/powerpoint/2010/main" xmlns="" id="{4970747D-3AA0-4B3A-AF4C-B34109A17D5D}"/>
              </a:ext>
            </a:extLst>
          </p:cNvPr>
          <p:cNvGrpSpPr/>
          <p:nvPr/>
        </p:nvGrpSpPr>
        <p:grpSpPr>
          <a:xfrm>
            <a:off x="7831835" y="4835060"/>
            <a:ext cx="3340990" cy="886098"/>
            <a:chOff x="7576977" y="2947217"/>
            <a:chExt cx="3340990" cy="886098"/>
          </a:xfrm>
        </p:grpSpPr>
        <p:sp>
          <p:nvSpPr>
            <p:cNvPr id="20" name="矩形 19">
              <a:extLst>
                <a:ext uri="{FF2B5EF4-FFF2-40B4-BE49-F238E27FC236}">
                  <a16:creationId xmlns:a16="http://schemas.microsoft.com/office/drawing/2014/main" xmlns:p14="http://schemas.microsoft.com/office/powerpoint/2010/main" xmlns="" id="{611A008F-5F3B-4606-B525-B7E9931CBDB3}"/>
                </a:ext>
              </a:extLst>
            </p:cNvPr>
            <p:cNvSpPr/>
            <p:nvPr/>
          </p:nvSpPr>
          <p:spPr bwMode="auto">
            <a:xfrm>
              <a:off x="7576977" y="3322726"/>
              <a:ext cx="3340990" cy="510589"/>
            </a:xfrm>
            <a:prstGeom prst="rect">
              <a:avLst/>
            </a:prstGeom>
          </p:spPr>
          <p:txBody>
            <a:bodyPr wrap="square">
              <a:spAutoFit/>
              <a:scene3d>
                <a:camera prst="orthographicFront"/>
                <a:lightRig rig="threePt" dir="t"/>
              </a:scene3d>
              <a:sp3d contourW="12700"/>
            </a:bodyPr>
            <a:lstStyle/>
            <a:p>
              <a:pPr>
                <a:lnSpc>
                  <a:spcPct val="130000"/>
                </a:lnSpc>
                <a:defRPr/>
              </a:pPr>
              <a:r>
                <a:rPr lang="zh-CN" altLang="en-US" sz="1050" dirty="0">
                  <a:solidFill>
                    <a:schemeClr val="bg1">
                      <a:lumMod val="50000"/>
                    </a:schemeClr>
                  </a:solidFill>
                  <a:latin typeface="Century Gothic" panose="020B0502020202020204" pitchFamily="34" charset="0"/>
                  <a:ea typeface="+mj-ea"/>
                </a:rPr>
                <a:t>设计源于生活，生活因设计而改变，在生活中追求艺术之美的存在生活因设计而改变</a:t>
              </a:r>
            </a:p>
          </p:txBody>
        </p:sp>
        <p:sp>
          <p:nvSpPr>
            <p:cNvPr id="21" name="PA-文本框 8">
              <a:extLst>
                <a:ext uri="{FF2B5EF4-FFF2-40B4-BE49-F238E27FC236}">
                  <a16:creationId xmlns:a16="http://schemas.microsoft.com/office/drawing/2014/main" xmlns:p14="http://schemas.microsoft.com/office/powerpoint/2010/main" xmlns="" id="{7CD4FAF5-9D7E-482D-A338-09A9E7A45F6F}"/>
                </a:ext>
              </a:extLst>
            </p:cNvPr>
            <p:cNvSpPr txBox="1"/>
            <p:nvPr>
              <p:custDataLst>
                <p:tags r:id="rId5"/>
              </p:custDataLst>
            </p:nvPr>
          </p:nvSpPr>
          <p:spPr>
            <a:xfrm>
              <a:off x="7576978" y="2947217"/>
              <a:ext cx="1210588" cy="400110"/>
            </a:xfrm>
            <a:prstGeom prst="rect">
              <a:avLst/>
            </a:prstGeom>
            <a:noFill/>
          </p:spPr>
          <p:txBody>
            <a:bodyPr wrap="none" rtlCol="0">
              <a:spAutoFit/>
              <a:scene3d>
                <a:camera prst="orthographicFront"/>
                <a:lightRig rig="threePt" dir="t"/>
              </a:scene3d>
              <a:sp3d contourW="12700"/>
            </a:bodyPr>
            <a:lstStyle/>
            <a:p>
              <a:r>
                <a:rPr lang="zh-CN" altLang="en-US" sz="2000" dirty="0">
                  <a:latin typeface="微软雅黑" panose="020B0503020204020204" pitchFamily="34" charset="-122"/>
                  <a:ea typeface="微软雅黑" panose="020B0503020204020204" pitchFamily="34" charset="-122"/>
                </a:rPr>
                <a:t>标题添加</a:t>
              </a:r>
            </a:p>
          </p:txBody>
        </p:sp>
      </p:grpSp>
      <p:grpSp>
        <p:nvGrpSpPr>
          <p:cNvPr id="22" name="组合 21">
            <a:extLst>
              <a:ext uri="{FF2B5EF4-FFF2-40B4-BE49-F238E27FC236}">
                <a16:creationId xmlns:a16="http://schemas.microsoft.com/office/drawing/2014/main" xmlns:p14="http://schemas.microsoft.com/office/powerpoint/2010/main" xmlns="" id="{DE9F18AB-87F4-43DE-B5D2-8A0F93780E82}"/>
              </a:ext>
            </a:extLst>
          </p:cNvPr>
          <p:cNvGrpSpPr/>
          <p:nvPr/>
        </p:nvGrpSpPr>
        <p:grpSpPr>
          <a:xfrm>
            <a:off x="1061023" y="2544045"/>
            <a:ext cx="3340990" cy="886098"/>
            <a:chOff x="7576977" y="2947217"/>
            <a:chExt cx="3340990" cy="886098"/>
          </a:xfrm>
        </p:grpSpPr>
        <p:sp>
          <p:nvSpPr>
            <p:cNvPr id="23" name="矩形 22">
              <a:extLst>
                <a:ext uri="{FF2B5EF4-FFF2-40B4-BE49-F238E27FC236}">
                  <a16:creationId xmlns:a16="http://schemas.microsoft.com/office/drawing/2014/main" xmlns:p14="http://schemas.microsoft.com/office/powerpoint/2010/main" xmlns="" id="{F6AB39BC-5A6F-4584-80EE-32F4BBED98A3}"/>
                </a:ext>
              </a:extLst>
            </p:cNvPr>
            <p:cNvSpPr/>
            <p:nvPr/>
          </p:nvSpPr>
          <p:spPr bwMode="auto">
            <a:xfrm>
              <a:off x="7576977" y="3322726"/>
              <a:ext cx="3340990" cy="510589"/>
            </a:xfrm>
            <a:prstGeom prst="rect">
              <a:avLst/>
            </a:prstGeom>
          </p:spPr>
          <p:txBody>
            <a:bodyPr wrap="square">
              <a:spAutoFit/>
              <a:scene3d>
                <a:camera prst="orthographicFront"/>
                <a:lightRig rig="threePt" dir="t"/>
              </a:scene3d>
              <a:sp3d contourW="12700"/>
            </a:bodyPr>
            <a:lstStyle/>
            <a:p>
              <a:pPr algn="r">
                <a:lnSpc>
                  <a:spcPct val="130000"/>
                </a:lnSpc>
                <a:defRPr/>
              </a:pPr>
              <a:r>
                <a:rPr lang="zh-CN" altLang="en-US" sz="1050" dirty="0">
                  <a:solidFill>
                    <a:schemeClr val="bg1">
                      <a:lumMod val="50000"/>
                    </a:schemeClr>
                  </a:solidFill>
                  <a:latin typeface="Century Gothic" panose="020B0502020202020204" pitchFamily="34" charset="0"/>
                  <a:ea typeface="+mj-ea"/>
                </a:rPr>
                <a:t>设计源于生活，生活因设计而改变，在生活中追求艺术之美的存在生活因设计而改变</a:t>
              </a:r>
            </a:p>
          </p:txBody>
        </p:sp>
        <p:sp>
          <p:nvSpPr>
            <p:cNvPr id="24" name="PA-文本框 8">
              <a:extLst>
                <a:ext uri="{FF2B5EF4-FFF2-40B4-BE49-F238E27FC236}">
                  <a16:creationId xmlns:a16="http://schemas.microsoft.com/office/drawing/2014/main" xmlns:p14="http://schemas.microsoft.com/office/powerpoint/2010/main" xmlns="" id="{B8809726-1379-4D9B-8F34-61AA503CB791}"/>
                </a:ext>
              </a:extLst>
            </p:cNvPr>
            <p:cNvSpPr txBox="1"/>
            <p:nvPr>
              <p:custDataLst>
                <p:tags r:id="rId4"/>
              </p:custDataLst>
            </p:nvPr>
          </p:nvSpPr>
          <p:spPr>
            <a:xfrm>
              <a:off x="9707379" y="2947217"/>
              <a:ext cx="1210588" cy="400110"/>
            </a:xfrm>
            <a:prstGeom prst="rect">
              <a:avLst/>
            </a:prstGeom>
            <a:noFill/>
          </p:spPr>
          <p:txBody>
            <a:bodyPr wrap="none" rtlCol="0">
              <a:spAutoFit/>
              <a:scene3d>
                <a:camera prst="orthographicFront"/>
                <a:lightRig rig="threePt" dir="t"/>
              </a:scene3d>
              <a:sp3d contourW="12700"/>
            </a:bodyPr>
            <a:lstStyle/>
            <a:p>
              <a:pPr algn="r"/>
              <a:r>
                <a:rPr lang="zh-CN" altLang="en-US" sz="2000" dirty="0">
                  <a:latin typeface="微软雅黑" panose="020B0503020204020204" pitchFamily="34" charset="-122"/>
                  <a:ea typeface="微软雅黑" panose="020B0503020204020204" pitchFamily="34" charset="-122"/>
                </a:rPr>
                <a:t>标题添加</a:t>
              </a:r>
            </a:p>
          </p:txBody>
        </p:sp>
      </p:grpSp>
      <p:grpSp>
        <p:nvGrpSpPr>
          <p:cNvPr id="25" name="组合 24">
            <a:extLst>
              <a:ext uri="{FF2B5EF4-FFF2-40B4-BE49-F238E27FC236}">
                <a16:creationId xmlns:a16="http://schemas.microsoft.com/office/drawing/2014/main" xmlns:p14="http://schemas.microsoft.com/office/powerpoint/2010/main" xmlns="" id="{43B01FA2-1E12-48FE-B091-B5CA5F037322}"/>
              </a:ext>
            </a:extLst>
          </p:cNvPr>
          <p:cNvGrpSpPr/>
          <p:nvPr/>
        </p:nvGrpSpPr>
        <p:grpSpPr>
          <a:xfrm>
            <a:off x="1061023" y="4835060"/>
            <a:ext cx="3340990" cy="886098"/>
            <a:chOff x="7576977" y="2947217"/>
            <a:chExt cx="3340990" cy="886098"/>
          </a:xfrm>
        </p:grpSpPr>
        <p:sp>
          <p:nvSpPr>
            <p:cNvPr id="26" name="矩形 25">
              <a:extLst>
                <a:ext uri="{FF2B5EF4-FFF2-40B4-BE49-F238E27FC236}">
                  <a16:creationId xmlns:a16="http://schemas.microsoft.com/office/drawing/2014/main" xmlns:p14="http://schemas.microsoft.com/office/powerpoint/2010/main" xmlns="" id="{1359CEAD-6C31-42E5-976A-CEE0AB8CFA7D}"/>
                </a:ext>
              </a:extLst>
            </p:cNvPr>
            <p:cNvSpPr/>
            <p:nvPr/>
          </p:nvSpPr>
          <p:spPr bwMode="auto">
            <a:xfrm>
              <a:off x="7576977" y="3322726"/>
              <a:ext cx="3340990" cy="510589"/>
            </a:xfrm>
            <a:prstGeom prst="rect">
              <a:avLst/>
            </a:prstGeom>
          </p:spPr>
          <p:txBody>
            <a:bodyPr wrap="square">
              <a:spAutoFit/>
              <a:scene3d>
                <a:camera prst="orthographicFront"/>
                <a:lightRig rig="threePt" dir="t"/>
              </a:scene3d>
              <a:sp3d contourW="12700"/>
            </a:bodyPr>
            <a:lstStyle/>
            <a:p>
              <a:pPr algn="r">
                <a:lnSpc>
                  <a:spcPct val="130000"/>
                </a:lnSpc>
                <a:defRPr/>
              </a:pPr>
              <a:r>
                <a:rPr lang="zh-CN" altLang="en-US" sz="1050" dirty="0">
                  <a:solidFill>
                    <a:schemeClr val="bg1">
                      <a:lumMod val="50000"/>
                    </a:schemeClr>
                  </a:solidFill>
                  <a:latin typeface="Century Gothic" panose="020B0502020202020204" pitchFamily="34" charset="0"/>
                  <a:ea typeface="+mj-ea"/>
                </a:rPr>
                <a:t>设计源于生活，生活因设计而改变，在生活中追求艺术之美的存在生活因设计而改变</a:t>
              </a:r>
            </a:p>
          </p:txBody>
        </p:sp>
        <p:sp>
          <p:nvSpPr>
            <p:cNvPr id="27" name="PA-文本框 8">
              <a:extLst>
                <a:ext uri="{FF2B5EF4-FFF2-40B4-BE49-F238E27FC236}">
                  <a16:creationId xmlns:a16="http://schemas.microsoft.com/office/drawing/2014/main" xmlns:p14="http://schemas.microsoft.com/office/powerpoint/2010/main" xmlns="" id="{B4965850-B1D2-4BEF-AB8D-13396BE39CB6}"/>
                </a:ext>
              </a:extLst>
            </p:cNvPr>
            <p:cNvSpPr txBox="1"/>
            <p:nvPr>
              <p:custDataLst>
                <p:tags r:id="rId3"/>
              </p:custDataLst>
            </p:nvPr>
          </p:nvSpPr>
          <p:spPr>
            <a:xfrm>
              <a:off x="9707379" y="2947217"/>
              <a:ext cx="1210588" cy="400110"/>
            </a:xfrm>
            <a:prstGeom prst="rect">
              <a:avLst/>
            </a:prstGeom>
            <a:noFill/>
          </p:spPr>
          <p:txBody>
            <a:bodyPr wrap="none" rtlCol="0">
              <a:spAutoFit/>
              <a:scene3d>
                <a:camera prst="orthographicFront"/>
                <a:lightRig rig="threePt" dir="t"/>
              </a:scene3d>
              <a:sp3d contourW="12700"/>
            </a:bodyPr>
            <a:lstStyle/>
            <a:p>
              <a:pPr algn="r"/>
              <a:r>
                <a:rPr lang="zh-CN" altLang="en-US" sz="2000" dirty="0">
                  <a:latin typeface="微软雅黑" panose="020B0503020204020204" pitchFamily="34" charset="-122"/>
                  <a:ea typeface="微软雅黑" panose="020B0503020204020204" pitchFamily="34" charset="-122"/>
                </a:rPr>
                <a:t>标题添加</a:t>
              </a:r>
            </a:p>
          </p:txBody>
        </p:sp>
      </p:grpSp>
      <p:grpSp>
        <p:nvGrpSpPr>
          <p:cNvPr id="42" name="组合 41">
            <a:extLst>
              <a:ext uri="{FF2B5EF4-FFF2-40B4-BE49-F238E27FC236}">
                <a16:creationId xmlns:a16="http://schemas.microsoft.com/office/drawing/2014/main" xmlns:p14="http://schemas.microsoft.com/office/powerpoint/2010/main" xmlns="" id="{94B40F15-23BD-4CD1-BBD3-E89BFDB2541B}"/>
              </a:ext>
            </a:extLst>
          </p:cNvPr>
          <p:cNvGrpSpPr/>
          <p:nvPr/>
        </p:nvGrpSpPr>
        <p:grpSpPr>
          <a:xfrm>
            <a:off x="5075945" y="3081913"/>
            <a:ext cx="2086856" cy="2090782"/>
            <a:chOff x="5202943" y="3209150"/>
            <a:chExt cx="1832859" cy="1836308"/>
          </a:xfrm>
        </p:grpSpPr>
        <p:sp>
          <p:nvSpPr>
            <p:cNvPr id="40" name="椭圆 27">
              <a:extLst>
                <a:ext uri="{FF2B5EF4-FFF2-40B4-BE49-F238E27FC236}">
                  <a16:creationId xmlns:a16="http://schemas.microsoft.com/office/drawing/2014/main" xmlns:p14="http://schemas.microsoft.com/office/powerpoint/2010/main" xmlns="" id="{009FBA8E-7F95-43D2-9123-30F41A6E8674}"/>
                </a:ext>
              </a:extLst>
            </p:cNvPr>
            <p:cNvSpPr/>
            <p:nvPr/>
          </p:nvSpPr>
          <p:spPr>
            <a:xfrm>
              <a:off x="5202944" y="4719948"/>
              <a:ext cx="345732" cy="321952"/>
            </a:xfrm>
            <a:custGeom>
              <a:avLst/>
              <a:gdLst>
                <a:gd name="connsiteX0" fmla="*/ 415500 w 607614"/>
                <a:gd name="connsiteY0" fmla="*/ 424733 h 565823"/>
                <a:gd name="connsiteX1" fmla="*/ 536948 w 607614"/>
                <a:gd name="connsiteY1" fmla="*/ 424733 h 565823"/>
                <a:gd name="connsiteX2" fmla="*/ 546816 w 607614"/>
                <a:gd name="connsiteY2" fmla="*/ 434602 h 565823"/>
                <a:gd name="connsiteX3" fmla="*/ 536948 w 607614"/>
                <a:gd name="connsiteY3" fmla="*/ 444471 h 565823"/>
                <a:gd name="connsiteX4" fmla="*/ 415500 w 607614"/>
                <a:gd name="connsiteY4" fmla="*/ 444471 h 565823"/>
                <a:gd name="connsiteX5" fmla="*/ 404873 w 607614"/>
                <a:gd name="connsiteY5" fmla="*/ 434602 h 565823"/>
                <a:gd name="connsiteX6" fmla="*/ 415500 w 607614"/>
                <a:gd name="connsiteY6" fmla="*/ 424733 h 565823"/>
                <a:gd name="connsiteX7" fmla="*/ 476224 w 607614"/>
                <a:gd name="connsiteY7" fmla="*/ 323102 h 565823"/>
                <a:gd name="connsiteX8" fmla="*/ 364581 w 607614"/>
                <a:gd name="connsiteY8" fmla="*/ 434602 h 565823"/>
                <a:gd name="connsiteX9" fmla="*/ 476224 w 607614"/>
                <a:gd name="connsiteY9" fmla="*/ 546102 h 565823"/>
                <a:gd name="connsiteX10" fmla="*/ 587108 w 607614"/>
                <a:gd name="connsiteY10" fmla="*/ 434602 h 565823"/>
                <a:gd name="connsiteX11" fmla="*/ 476224 w 607614"/>
                <a:gd name="connsiteY11" fmla="*/ 323102 h 565823"/>
                <a:gd name="connsiteX12" fmla="*/ 476224 w 607614"/>
                <a:gd name="connsiteY12" fmla="*/ 303381 h 565823"/>
                <a:gd name="connsiteX13" fmla="*/ 607614 w 607614"/>
                <a:gd name="connsiteY13" fmla="*/ 434602 h 565823"/>
                <a:gd name="connsiteX14" fmla="*/ 476224 w 607614"/>
                <a:gd name="connsiteY14" fmla="*/ 565823 h 565823"/>
                <a:gd name="connsiteX15" fmla="*/ 344075 w 607614"/>
                <a:gd name="connsiteY15" fmla="*/ 434602 h 565823"/>
                <a:gd name="connsiteX16" fmla="*/ 476224 w 607614"/>
                <a:gd name="connsiteY16" fmla="*/ 303381 h 565823"/>
                <a:gd name="connsiteX17" fmla="*/ 9874 w 607614"/>
                <a:gd name="connsiteY17" fmla="*/ 182028 h 565823"/>
                <a:gd name="connsiteX18" fmla="*/ 516473 w 607614"/>
                <a:gd name="connsiteY18" fmla="*/ 182028 h 565823"/>
                <a:gd name="connsiteX19" fmla="*/ 526347 w 607614"/>
                <a:gd name="connsiteY19" fmla="*/ 191888 h 565823"/>
                <a:gd name="connsiteX20" fmla="*/ 526347 w 607614"/>
                <a:gd name="connsiteY20" fmla="*/ 280627 h 565823"/>
                <a:gd name="connsiteX21" fmla="*/ 476219 w 607614"/>
                <a:gd name="connsiteY21" fmla="*/ 273042 h 565823"/>
                <a:gd name="connsiteX22" fmla="*/ 313682 w 607614"/>
                <a:gd name="connsiteY22" fmla="*/ 434593 h 565823"/>
                <a:gd name="connsiteX23" fmla="*/ 335708 w 607614"/>
                <a:gd name="connsiteY23" fmla="*/ 515747 h 565823"/>
                <a:gd name="connsiteX24" fmla="*/ 9874 w 607614"/>
                <a:gd name="connsiteY24" fmla="*/ 515747 h 565823"/>
                <a:gd name="connsiteX25" fmla="*/ 0 w 607614"/>
                <a:gd name="connsiteY25" fmla="*/ 505129 h 565823"/>
                <a:gd name="connsiteX26" fmla="*/ 0 w 607614"/>
                <a:gd name="connsiteY26" fmla="*/ 191888 h 565823"/>
                <a:gd name="connsiteX27" fmla="*/ 9874 w 607614"/>
                <a:gd name="connsiteY27" fmla="*/ 182028 h 565823"/>
                <a:gd name="connsiteX28" fmla="*/ 263553 w 607614"/>
                <a:gd name="connsiteY28" fmla="*/ 40200 h 565823"/>
                <a:gd name="connsiteX29" fmla="*/ 222539 w 607614"/>
                <a:gd name="connsiteY29" fmla="*/ 80400 h 565823"/>
                <a:gd name="connsiteX30" fmla="*/ 263553 w 607614"/>
                <a:gd name="connsiteY30" fmla="*/ 121359 h 565823"/>
                <a:gd name="connsiteX31" fmla="*/ 303808 w 607614"/>
                <a:gd name="connsiteY31" fmla="*/ 80400 h 565823"/>
                <a:gd name="connsiteX32" fmla="*/ 263553 w 607614"/>
                <a:gd name="connsiteY32" fmla="*/ 40200 h 565823"/>
                <a:gd name="connsiteX33" fmla="*/ 172411 w 607614"/>
                <a:gd name="connsiteY33" fmla="*/ 40200 h 565823"/>
                <a:gd name="connsiteX34" fmla="*/ 131397 w 607614"/>
                <a:gd name="connsiteY34" fmla="*/ 80400 h 565823"/>
                <a:gd name="connsiteX35" fmla="*/ 172411 w 607614"/>
                <a:gd name="connsiteY35" fmla="*/ 121359 h 565823"/>
                <a:gd name="connsiteX36" fmla="*/ 212666 w 607614"/>
                <a:gd name="connsiteY36" fmla="*/ 80400 h 565823"/>
                <a:gd name="connsiteX37" fmla="*/ 172411 w 607614"/>
                <a:gd name="connsiteY37" fmla="*/ 40200 h 565823"/>
                <a:gd name="connsiteX38" fmla="*/ 81269 w 607614"/>
                <a:gd name="connsiteY38" fmla="*/ 40200 h 565823"/>
                <a:gd name="connsiteX39" fmla="*/ 40255 w 607614"/>
                <a:gd name="connsiteY39" fmla="*/ 80400 h 565823"/>
                <a:gd name="connsiteX40" fmla="*/ 81269 w 607614"/>
                <a:gd name="connsiteY40" fmla="*/ 121359 h 565823"/>
                <a:gd name="connsiteX41" fmla="*/ 121523 w 607614"/>
                <a:gd name="connsiteY41" fmla="*/ 80400 h 565823"/>
                <a:gd name="connsiteX42" fmla="*/ 81269 w 607614"/>
                <a:gd name="connsiteY42" fmla="*/ 40200 h 565823"/>
                <a:gd name="connsiteX43" fmla="*/ 9874 w 607614"/>
                <a:gd name="connsiteY43" fmla="*/ 0 h 565823"/>
                <a:gd name="connsiteX44" fmla="*/ 516473 w 607614"/>
                <a:gd name="connsiteY44" fmla="*/ 0 h 565823"/>
                <a:gd name="connsiteX45" fmla="*/ 526347 w 607614"/>
                <a:gd name="connsiteY45" fmla="*/ 9860 h 565823"/>
                <a:gd name="connsiteX46" fmla="*/ 526347 w 607614"/>
                <a:gd name="connsiteY46" fmla="*/ 151699 h 565823"/>
                <a:gd name="connsiteX47" fmla="*/ 516473 w 607614"/>
                <a:gd name="connsiteY47" fmla="*/ 161559 h 565823"/>
                <a:gd name="connsiteX48" fmla="*/ 9874 w 607614"/>
                <a:gd name="connsiteY48" fmla="*/ 161559 h 565823"/>
                <a:gd name="connsiteX49" fmla="*/ 0 w 607614"/>
                <a:gd name="connsiteY49" fmla="*/ 151699 h 565823"/>
                <a:gd name="connsiteX50" fmla="*/ 0 w 607614"/>
                <a:gd name="connsiteY50" fmla="*/ 9860 h 565823"/>
                <a:gd name="connsiteX51" fmla="*/ 9874 w 607614"/>
                <a:gd name="connsiteY51" fmla="*/ 0 h 565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7614" h="565823">
                  <a:moveTo>
                    <a:pt x="415500" y="424733"/>
                  </a:moveTo>
                  <a:lnTo>
                    <a:pt x="536948" y="424733"/>
                  </a:lnTo>
                  <a:cubicBezTo>
                    <a:pt x="542262" y="424733"/>
                    <a:pt x="546816" y="429288"/>
                    <a:pt x="546816" y="434602"/>
                  </a:cubicBezTo>
                  <a:cubicBezTo>
                    <a:pt x="546816" y="439916"/>
                    <a:pt x="542262" y="444471"/>
                    <a:pt x="536948" y="444471"/>
                  </a:cubicBezTo>
                  <a:lnTo>
                    <a:pt x="415500" y="444471"/>
                  </a:lnTo>
                  <a:cubicBezTo>
                    <a:pt x="409427" y="444471"/>
                    <a:pt x="404873" y="439916"/>
                    <a:pt x="404873" y="434602"/>
                  </a:cubicBezTo>
                  <a:cubicBezTo>
                    <a:pt x="404873" y="429288"/>
                    <a:pt x="409427" y="424733"/>
                    <a:pt x="415500" y="424733"/>
                  </a:cubicBezTo>
                  <a:close/>
                  <a:moveTo>
                    <a:pt x="476224" y="323102"/>
                  </a:moveTo>
                  <a:cubicBezTo>
                    <a:pt x="414707" y="323102"/>
                    <a:pt x="364581" y="373163"/>
                    <a:pt x="364581" y="434602"/>
                  </a:cubicBezTo>
                  <a:cubicBezTo>
                    <a:pt x="364581" y="496041"/>
                    <a:pt x="414707" y="546102"/>
                    <a:pt x="476224" y="546102"/>
                  </a:cubicBezTo>
                  <a:cubicBezTo>
                    <a:pt x="537742" y="546102"/>
                    <a:pt x="587108" y="496041"/>
                    <a:pt x="587108" y="434602"/>
                  </a:cubicBezTo>
                  <a:cubicBezTo>
                    <a:pt x="587108" y="373163"/>
                    <a:pt x="537742" y="323102"/>
                    <a:pt x="476224" y="323102"/>
                  </a:cubicBezTo>
                  <a:close/>
                  <a:moveTo>
                    <a:pt x="476224" y="303381"/>
                  </a:moveTo>
                  <a:cubicBezTo>
                    <a:pt x="548375" y="303381"/>
                    <a:pt x="607614" y="361786"/>
                    <a:pt x="607614" y="434602"/>
                  </a:cubicBezTo>
                  <a:cubicBezTo>
                    <a:pt x="607614" y="507418"/>
                    <a:pt x="548375" y="565823"/>
                    <a:pt x="476224" y="565823"/>
                  </a:cubicBezTo>
                  <a:cubicBezTo>
                    <a:pt x="403314" y="565823"/>
                    <a:pt x="344075" y="507418"/>
                    <a:pt x="344075" y="434602"/>
                  </a:cubicBezTo>
                  <a:cubicBezTo>
                    <a:pt x="344075" y="361786"/>
                    <a:pt x="403314" y="303381"/>
                    <a:pt x="476224" y="303381"/>
                  </a:cubicBezTo>
                  <a:close/>
                  <a:moveTo>
                    <a:pt x="9874" y="182028"/>
                  </a:moveTo>
                  <a:lnTo>
                    <a:pt x="516473" y="182028"/>
                  </a:lnTo>
                  <a:cubicBezTo>
                    <a:pt x="521790" y="182028"/>
                    <a:pt x="526347" y="186579"/>
                    <a:pt x="526347" y="191888"/>
                  </a:cubicBezTo>
                  <a:lnTo>
                    <a:pt x="526347" y="280627"/>
                  </a:lnTo>
                  <a:cubicBezTo>
                    <a:pt x="510397" y="276076"/>
                    <a:pt x="493688" y="273042"/>
                    <a:pt x="476219" y="273042"/>
                  </a:cubicBezTo>
                  <a:cubicBezTo>
                    <a:pt x="386596" y="273042"/>
                    <a:pt x="313682" y="345095"/>
                    <a:pt x="313682" y="434593"/>
                  </a:cubicBezTo>
                  <a:cubicBezTo>
                    <a:pt x="313682" y="464172"/>
                    <a:pt x="322036" y="491477"/>
                    <a:pt x="335708" y="515747"/>
                  </a:cubicBezTo>
                  <a:lnTo>
                    <a:pt x="9874" y="515747"/>
                  </a:lnTo>
                  <a:cubicBezTo>
                    <a:pt x="4557" y="515747"/>
                    <a:pt x="0" y="511196"/>
                    <a:pt x="0" y="505129"/>
                  </a:cubicBezTo>
                  <a:lnTo>
                    <a:pt x="0" y="191888"/>
                  </a:lnTo>
                  <a:cubicBezTo>
                    <a:pt x="0" y="186579"/>
                    <a:pt x="4557" y="182028"/>
                    <a:pt x="9874" y="182028"/>
                  </a:cubicBezTo>
                  <a:close/>
                  <a:moveTo>
                    <a:pt x="263553" y="40200"/>
                  </a:moveTo>
                  <a:cubicBezTo>
                    <a:pt x="240768" y="40200"/>
                    <a:pt x="222539" y="58404"/>
                    <a:pt x="222539" y="80400"/>
                  </a:cubicBezTo>
                  <a:cubicBezTo>
                    <a:pt x="222539" y="103155"/>
                    <a:pt x="240768" y="121359"/>
                    <a:pt x="263553" y="121359"/>
                  </a:cubicBezTo>
                  <a:cubicBezTo>
                    <a:pt x="285579" y="121359"/>
                    <a:pt x="303808" y="103155"/>
                    <a:pt x="303808" y="80400"/>
                  </a:cubicBezTo>
                  <a:cubicBezTo>
                    <a:pt x="303808" y="58404"/>
                    <a:pt x="285579" y="40200"/>
                    <a:pt x="263553" y="40200"/>
                  </a:cubicBezTo>
                  <a:close/>
                  <a:moveTo>
                    <a:pt x="172411" y="40200"/>
                  </a:moveTo>
                  <a:cubicBezTo>
                    <a:pt x="149625" y="40200"/>
                    <a:pt x="131397" y="58404"/>
                    <a:pt x="131397" y="80400"/>
                  </a:cubicBezTo>
                  <a:cubicBezTo>
                    <a:pt x="131397" y="103155"/>
                    <a:pt x="149625" y="121359"/>
                    <a:pt x="172411" y="121359"/>
                  </a:cubicBezTo>
                  <a:cubicBezTo>
                    <a:pt x="194437" y="121359"/>
                    <a:pt x="212666" y="103155"/>
                    <a:pt x="212666" y="80400"/>
                  </a:cubicBezTo>
                  <a:cubicBezTo>
                    <a:pt x="212666" y="58404"/>
                    <a:pt x="194437" y="40200"/>
                    <a:pt x="172411" y="40200"/>
                  </a:cubicBezTo>
                  <a:close/>
                  <a:moveTo>
                    <a:pt x="81269" y="40200"/>
                  </a:moveTo>
                  <a:cubicBezTo>
                    <a:pt x="58483" y="40200"/>
                    <a:pt x="40255" y="58404"/>
                    <a:pt x="40255" y="80400"/>
                  </a:cubicBezTo>
                  <a:cubicBezTo>
                    <a:pt x="40255" y="103155"/>
                    <a:pt x="58483" y="121359"/>
                    <a:pt x="81269" y="121359"/>
                  </a:cubicBezTo>
                  <a:cubicBezTo>
                    <a:pt x="103295" y="121359"/>
                    <a:pt x="121523" y="103155"/>
                    <a:pt x="121523" y="80400"/>
                  </a:cubicBezTo>
                  <a:cubicBezTo>
                    <a:pt x="121523" y="58404"/>
                    <a:pt x="103295" y="40200"/>
                    <a:pt x="81269" y="40200"/>
                  </a:cubicBezTo>
                  <a:close/>
                  <a:moveTo>
                    <a:pt x="9874" y="0"/>
                  </a:moveTo>
                  <a:lnTo>
                    <a:pt x="516473" y="0"/>
                  </a:lnTo>
                  <a:cubicBezTo>
                    <a:pt x="521790" y="0"/>
                    <a:pt x="526347" y="4551"/>
                    <a:pt x="526347" y="9860"/>
                  </a:cubicBezTo>
                  <a:lnTo>
                    <a:pt x="526347" y="151699"/>
                  </a:lnTo>
                  <a:cubicBezTo>
                    <a:pt x="526347" y="157008"/>
                    <a:pt x="521790" y="161559"/>
                    <a:pt x="516473" y="161559"/>
                  </a:cubicBezTo>
                  <a:lnTo>
                    <a:pt x="9874" y="161559"/>
                  </a:lnTo>
                  <a:cubicBezTo>
                    <a:pt x="4557" y="161559"/>
                    <a:pt x="0" y="157008"/>
                    <a:pt x="0" y="151699"/>
                  </a:cubicBezTo>
                  <a:lnTo>
                    <a:pt x="0" y="9860"/>
                  </a:lnTo>
                  <a:cubicBezTo>
                    <a:pt x="0" y="4551"/>
                    <a:pt x="4557" y="0"/>
                    <a:pt x="9874" y="0"/>
                  </a:cubicBezTo>
                  <a:close/>
                </a:path>
              </a:pathLst>
            </a:custGeom>
            <a:solidFill>
              <a:srgbClr val="1B75D5"/>
            </a:solidFill>
            <a:ln w="12700" cap="flat" cmpd="sng" algn="ctr">
              <a:noFill/>
              <a:prstDash val="solid"/>
              <a:miter lim="800000"/>
            </a:ln>
            <a:effectLst>
              <a:outerShdw blurRad="508000" dist="254000" dir="5400000" algn="tl" rotWithShape="0">
                <a:prstClr val="black">
                  <a:alpha val="20000"/>
                </a:prst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endParaRPr lang="zh-CN" altLang="en-US" kern="0">
                <a:solidFill>
                  <a:prstClr val="white"/>
                </a:solidFill>
                <a:latin typeface="Century Gothic" panose="020F0502020204030204"/>
                <a:ea typeface="微软雅黑"/>
              </a:endParaRPr>
            </a:p>
          </p:txBody>
        </p:sp>
        <p:sp>
          <p:nvSpPr>
            <p:cNvPr id="38" name="椭圆 28">
              <a:extLst>
                <a:ext uri="{FF2B5EF4-FFF2-40B4-BE49-F238E27FC236}">
                  <a16:creationId xmlns:a16="http://schemas.microsoft.com/office/drawing/2014/main" xmlns:p14="http://schemas.microsoft.com/office/powerpoint/2010/main" xmlns="" id="{97EDCEEA-9C2E-4114-88FD-07C0C6D42005}"/>
                </a:ext>
              </a:extLst>
            </p:cNvPr>
            <p:cNvSpPr/>
            <p:nvPr/>
          </p:nvSpPr>
          <p:spPr>
            <a:xfrm>
              <a:off x="5202943" y="3209392"/>
              <a:ext cx="345731" cy="345250"/>
            </a:xfrm>
            <a:custGeom>
              <a:avLst/>
              <a:gdLst>
                <a:gd name="T0" fmla="*/ 7722 w 7722"/>
                <a:gd name="T1" fmla="*/ 4718 h 7722"/>
                <a:gd name="T2" fmla="*/ 7722 w 7722"/>
                <a:gd name="T3" fmla="*/ 3167 h 7722"/>
                <a:gd name="T4" fmla="*/ 7600 w 7722"/>
                <a:gd name="T5" fmla="*/ 3045 h 7722"/>
                <a:gd name="T6" fmla="*/ 6396 w 7722"/>
                <a:gd name="T7" fmla="*/ 2481 h 7722"/>
                <a:gd name="T8" fmla="*/ 7168 w 7722"/>
                <a:gd name="T9" fmla="*/ 1708 h 7722"/>
                <a:gd name="T10" fmla="*/ 6072 w 7722"/>
                <a:gd name="T11" fmla="*/ 612 h 7722"/>
                <a:gd name="T12" fmla="*/ 5899 w 7722"/>
                <a:gd name="T13" fmla="*/ 612 h 7722"/>
                <a:gd name="T14" fmla="*/ 4677 w 7722"/>
                <a:gd name="T15" fmla="*/ 1079 h 7722"/>
                <a:gd name="T16" fmla="*/ 4677 w 7722"/>
                <a:gd name="T17" fmla="*/ 0 h 7722"/>
                <a:gd name="T18" fmla="*/ 3127 w 7722"/>
                <a:gd name="T19" fmla="*/ 0 h 7722"/>
                <a:gd name="T20" fmla="*/ 3004 w 7722"/>
                <a:gd name="T21" fmla="*/ 122 h 7722"/>
                <a:gd name="T22" fmla="*/ 2498 w 7722"/>
                <a:gd name="T23" fmla="*/ 1286 h 7722"/>
                <a:gd name="T24" fmla="*/ 1737 w 7722"/>
                <a:gd name="T25" fmla="*/ 525 h 7722"/>
                <a:gd name="T26" fmla="*/ 640 w 7722"/>
                <a:gd name="T27" fmla="*/ 1621 h 7722"/>
                <a:gd name="T28" fmla="*/ 640 w 7722"/>
                <a:gd name="T29" fmla="*/ 1794 h 7722"/>
                <a:gd name="T30" fmla="*/ 1065 w 7722"/>
                <a:gd name="T31" fmla="*/ 3004 h 7722"/>
                <a:gd name="T32" fmla="*/ 0 w 7722"/>
                <a:gd name="T33" fmla="*/ 3004 h 7722"/>
                <a:gd name="T34" fmla="*/ 0 w 7722"/>
                <a:gd name="T35" fmla="*/ 4555 h 7722"/>
                <a:gd name="T36" fmla="*/ 122 w 7722"/>
                <a:gd name="T37" fmla="*/ 4677 h 7722"/>
                <a:gd name="T38" fmla="*/ 1300 w 7722"/>
                <a:gd name="T39" fmla="*/ 5268 h 7722"/>
                <a:gd name="T40" fmla="*/ 554 w 7722"/>
                <a:gd name="T41" fmla="*/ 6014 h 7722"/>
                <a:gd name="T42" fmla="*/ 1650 w 7722"/>
                <a:gd name="T43" fmla="*/ 7111 h 7722"/>
                <a:gd name="T44" fmla="*/ 1823 w 7722"/>
                <a:gd name="T45" fmla="*/ 7111 h 7722"/>
                <a:gd name="T46" fmla="*/ 3045 w 7722"/>
                <a:gd name="T47" fmla="*/ 6654 h 7722"/>
                <a:gd name="T48" fmla="*/ 3045 w 7722"/>
                <a:gd name="T49" fmla="*/ 7722 h 7722"/>
                <a:gd name="T50" fmla="*/ 4595 w 7722"/>
                <a:gd name="T51" fmla="*/ 7722 h 7722"/>
                <a:gd name="T52" fmla="*/ 4718 w 7722"/>
                <a:gd name="T53" fmla="*/ 7600 h 7722"/>
                <a:gd name="T54" fmla="*/ 5210 w 7722"/>
                <a:gd name="T55" fmla="*/ 6422 h 7722"/>
                <a:gd name="T56" fmla="*/ 5985 w 7722"/>
                <a:gd name="T57" fmla="*/ 7197 h 7722"/>
                <a:gd name="T58" fmla="*/ 7082 w 7722"/>
                <a:gd name="T59" fmla="*/ 6101 h 7722"/>
                <a:gd name="T60" fmla="*/ 7082 w 7722"/>
                <a:gd name="T61" fmla="*/ 5928 h 7722"/>
                <a:gd name="T62" fmla="*/ 6616 w 7722"/>
                <a:gd name="T63" fmla="*/ 4718 h 7722"/>
                <a:gd name="T64" fmla="*/ 7600 w 7722"/>
                <a:gd name="T65" fmla="*/ 4718 h 7722"/>
                <a:gd name="T66" fmla="*/ 3841 w 7722"/>
                <a:gd name="T67" fmla="*/ 5595 h 7722"/>
                <a:gd name="T68" fmla="*/ 3841 w 7722"/>
                <a:gd name="T69" fmla="*/ 2127 h 7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722" h="7722">
                  <a:moveTo>
                    <a:pt x="7600" y="4718"/>
                  </a:moveTo>
                  <a:lnTo>
                    <a:pt x="7722" y="4718"/>
                  </a:lnTo>
                  <a:lnTo>
                    <a:pt x="7722" y="4595"/>
                  </a:lnTo>
                  <a:lnTo>
                    <a:pt x="7722" y="3167"/>
                  </a:lnTo>
                  <a:lnTo>
                    <a:pt x="7722" y="3045"/>
                  </a:lnTo>
                  <a:lnTo>
                    <a:pt x="7600" y="3045"/>
                  </a:lnTo>
                  <a:lnTo>
                    <a:pt x="6628" y="3045"/>
                  </a:lnTo>
                  <a:cubicBezTo>
                    <a:pt x="6571" y="2849"/>
                    <a:pt x="6493" y="2660"/>
                    <a:pt x="6396" y="2481"/>
                  </a:cubicBezTo>
                  <a:lnTo>
                    <a:pt x="7082" y="1794"/>
                  </a:lnTo>
                  <a:lnTo>
                    <a:pt x="7168" y="1708"/>
                  </a:lnTo>
                  <a:lnTo>
                    <a:pt x="7082" y="1621"/>
                  </a:lnTo>
                  <a:lnTo>
                    <a:pt x="6072" y="612"/>
                  </a:lnTo>
                  <a:lnTo>
                    <a:pt x="5985" y="525"/>
                  </a:lnTo>
                  <a:lnTo>
                    <a:pt x="5899" y="612"/>
                  </a:lnTo>
                  <a:lnTo>
                    <a:pt x="5210" y="1300"/>
                  </a:lnTo>
                  <a:cubicBezTo>
                    <a:pt x="5040" y="1209"/>
                    <a:pt x="4861" y="1135"/>
                    <a:pt x="4677" y="1079"/>
                  </a:cubicBezTo>
                  <a:lnTo>
                    <a:pt x="4677" y="122"/>
                  </a:lnTo>
                  <a:lnTo>
                    <a:pt x="4677" y="0"/>
                  </a:lnTo>
                  <a:lnTo>
                    <a:pt x="4555" y="0"/>
                  </a:lnTo>
                  <a:lnTo>
                    <a:pt x="3127" y="0"/>
                  </a:lnTo>
                  <a:lnTo>
                    <a:pt x="3004" y="0"/>
                  </a:lnTo>
                  <a:lnTo>
                    <a:pt x="3004" y="122"/>
                  </a:lnTo>
                  <a:lnTo>
                    <a:pt x="3004" y="1080"/>
                  </a:lnTo>
                  <a:cubicBezTo>
                    <a:pt x="2829" y="1132"/>
                    <a:pt x="2660" y="1201"/>
                    <a:pt x="2498" y="1286"/>
                  </a:cubicBezTo>
                  <a:lnTo>
                    <a:pt x="1823" y="612"/>
                  </a:lnTo>
                  <a:lnTo>
                    <a:pt x="1737" y="525"/>
                  </a:lnTo>
                  <a:lnTo>
                    <a:pt x="1650" y="612"/>
                  </a:lnTo>
                  <a:lnTo>
                    <a:pt x="640" y="1621"/>
                  </a:lnTo>
                  <a:lnTo>
                    <a:pt x="554" y="1708"/>
                  </a:lnTo>
                  <a:lnTo>
                    <a:pt x="640" y="1794"/>
                  </a:lnTo>
                  <a:lnTo>
                    <a:pt x="1300" y="2454"/>
                  </a:lnTo>
                  <a:cubicBezTo>
                    <a:pt x="1203" y="2630"/>
                    <a:pt x="1124" y="2814"/>
                    <a:pt x="1065" y="3004"/>
                  </a:cubicBezTo>
                  <a:lnTo>
                    <a:pt x="122" y="3004"/>
                  </a:lnTo>
                  <a:lnTo>
                    <a:pt x="0" y="3004"/>
                  </a:lnTo>
                  <a:lnTo>
                    <a:pt x="0" y="3127"/>
                  </a:lnTo>
                  <a:lnTo>
                    <a:pt x="0" y="4555"/>
                  </a:lnTo>
                  <a:lnTo>
                    <a:pt x="0" y="4677"/>
                  </a:lnTo>
                  <a:lnTo>
                    <a:pt x="122" y="4677"/>
                  </a:lnTo>
                  <a:lnTo>
                    <a:pt x="1053" y="4677"/>
                  </a:lnTo>
                  <a:cubicBezTo>
                    <a:pt x="1113" y="4882"/>
                    <a:pt x="1196" y="5080"/>
                    <a:pt x="1300" y="5268"/>
                  </a:cubicBezTo>
                  <a:lnTo>
                    <a:pt x="640" y="5928"/>
                  </a:lnTo>
                  <a:lnTo>
                    <a:pt x="554" y="6014"/>
                  </a:lnTo>
                  <a:lnTo>
                    <a:pt x="640" y="6101"/>
                  </a:lnTo>
                  <a:lnTo>
                    <a:pt x="1650" y="7111"/>
                  </a:lnTo>
                  <a:lnTo>
                    <a:pt x="1737" y="7197"/>
                  </a:lnTo>
                  <a:lnTo>
                    <a:pt x="1823" y="7111"/>
                  </a:lnTo>
                  <a:lnTo>
                    <a:pt x="2498" y="6436"/>
                  </a:lnTo>
                  <a:cubicBezTo>
                    <a:pt x="2672" y="6527"/>
                    <a:pt x="2855" y="6600"/>
                    <a:pt x="3045" y="6654"/>
                  </a:cubicBezTo>
                  <a:lnTo>
                    <a:pt x="3045" y="7600"/>
                  </a:lnTo>
                  <a:lnTo>
                    <a:pt x="3045" y="7722"/>
                  </a:lnTo>
                  <a:lnTo>
                    <a:pt x="3167" y="7722"/>
                  </a:lnTo>
                  <a:lnTo>
                    <a:pt x="4595" y="7722"/>
                  </a:lnTo>
                  <a:lnTo>
                    <a:pt x="4718" y="7722"/>
                  </a:lnTo>
                  <a:lnTo>
                    <a:pt x="4718" y="7600"/>
                  </a:lnTo>
                  <a:lnTo>
                    <a:pt x="4718" y="6630"/>
                  </a:lnTo>
                  <a:cubicBezTo>
                    <a:pt x="4888" y="6576"/>
                    <a:pt x="5053" y="6507"/>
                    <a:pt x="5210" y="6422"/>
                  </a:cubicBezTo>
                  <a:lnTo>
                    <a:pt x="5899" y="7110"/>
                  </a:lnTo>
                  <a:lnTo>
                    <a:pt x="5985" y="7197"/>
                  </a:lnTo>
                  <a:lnTo>
                    <a:pt x="6072" y="7110"/>
                  </a:lnTo>
                  <a:lnTo>
                    <a:pt x="7082" y="6101"/>
                  </a:lnTo>
                  <a:lnTo>
                    <a:pt x="7168" y="6014"/>
                  </a:lnTo>
                  <a:lnTo>
                    <a:pt x="7082" y="5928"/>
                  </a:lnTo>
                  <a:lnTo>
                    <a:pt x="6396" y="5242"/>
                  </a:lnTo>
                  <a:cubicBezTo>
                    <a:pt x="6486" y="5074"/>
                    <a:pt x="6560" y="4898"/>
                    <a:pt x="6616" y="4718"/>
                  </a:cubicBezTo>
                  <a:lnTo>
                    <a:pt x="7600" y="4718"/>
                  </a:lnTo>
                  <a:lnTo>
                    <a:pt x="7600" y="4718"/>
                  </a:lnTo>
                  <a:close/>
                  <a:moveTo>
                    <a:pt x="5575" y="3861"/>
                  </a:moveTo>
                  <a:cubicBezTo>
                    <a:pt x="5575" y="4817"/>
                    <a:pt x="4797" y="5595"/>
                    <a:pt x="3841" y="5595"/>
                  </a:cubicBezTo>
                  <a:cubicBezTo>
                    <a:pt x="2885" y="5595"/>
                    <a:pt x="2107" y="4817"/>
                    <a:pt x="2107" y="3861"/>
                  </a:cubicBezTo>
                  <a:cubicBezTo>
                    <a:pt x="2107" y="2905"/>
                    <a:pt x="2885" y="2127"/>
                    <a:pt x="3841" y="2127"/>
                  </a:cubicBezTo>
                  <a:cubicBezTo>
                    <a:pt x="4797" y="2127"/>
                    <a:pt x="5575" y="2905"/>
                    <a:pt x="5575" y="3861"/>
                  </a:cubicBezTo>
                  <a:close/>
                </a:path>
              </a:pathLst>
            </a:custGeom>
            <a:gradFill flip="none" rotWithShape="1">
              <a:gsLst>
                <a:gs pos="0">
                  <a:srgbClr val="FF5353">
                    <a:lumMod val="75000"/>
                  </a:srgbClr>
                </a:gs>
                <a:gs pos="100000">
                  <a:srgbClr val="FF5353"/>
                </a:gs>
              </a:gsLst>
              <a:lin ang="18900000" scaled="1"/>
              <a:tileRect/>
            </a:gradFill>
            <a:ln w="12700" cap="flat" cmpd="sng" algn="ctr">
              <a:noFill/>
              <a:prstDash val="solid"/>
              <a:miter lim="800000"/>
            </a:ln>
            <a:effectLst>
              <a:outerShdw blurRad="508000" dist="254000" dir="5400000" algn="tl" rotWithShape="0">
                <a:prstClr val="black">
                  <a:alpha val="20000"/>
                </a:prst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endParaRPr lang="zh-CN" altLang="en-US" kern="0">
                <a:solidFill>
                  <a:prstClr val="white"/>
                </a:solidFill>
                <a:latin typeface="Century Gothic" panose="020F0502020204030204"/>
                <a:ea typeface="微软雅黑"/>
              </a:endParaRPr>
            </a:p>
          </p:txBody>
        </p:sp>
        <p:sp>
          <p:nvSpPr>
            <p:cNvPr id="41" name="椭圆 29">
              <a:extLst>
                <a:ext uri="{FF2B5EF4-FFF2-40B4-BE49-F238E27FC236}">
                  <a16:creationId xmlns:a16="http://schemas.microsoft.com/office/drawing/2014/main" xmlns:p14="http://schemas.microsoft.com/office/powerpoint/2010/main" xmlns="" id="{3843D677-DDF7-4ABB-83AF-CC89125C5B7C}"/>
                </a:ext>
              </a:extLst>
            </p:cNvPr>
            <p:cNvSpPr/>
            <p:nvPr/>
          </p:nvSpPr>
          <p:spPr>
            <a:xfrm>
              <a:off x="6690070" y="4716387"/>
              <a:ext cx="345732" cy="329071"/>
            </a:xfrm>
            <a:custGeom>
              <a:avLst/>
              <a:gdLst>
                <a:gd name="T0" fmla="*/ 6829 w 6861"/>
                <a:gd name="T1" fmla="*/ 2470 h 6539"/>
                <a:gd name="T2" fmla="*/ 6615 w 6861"/>
                <a:gd name="T3" fmla="*/ 2270 h 6539"/>
                <a:gd name="T4" fmla="*/ 4720 w 6861"/>
                <a:gd name="T5" fmla="*/ 1799 h 6539"/>
                <a:gd name="T6" fmla="*/ 3686 w 6861"/>
                <a:gd name="T7" fmla="*/ 142 h 6539"/>
                <a:gd name="T8" fmla="*/ 3430 w 6861"/>
                <a:gd name="T9" fmla="*/ 0 h 6539"/>
                <a:gd name="T10" fmla="*/ 3175 w 6861"/>
                <a:gd name="T11" fmla="*/ 142 h 6539"/>
                <a:gd name="T12" fmla="*/ 2141 w 6861"/>
                <a:gd name="T13" fmla="*/ 1799 h 6539"/>
                <a:gd name="T14" fmla="*/ 246 w 6861"/>
                <a:gd name="T15" fmla="*/ 2270 h 6539"/>
                <a:gd name="T16" fmla="*/ 32 w 6861"/>
                <a:gd name="T17" fmla="*/ 2470 h 6539"/>
                <a:gd name="T18" fmla="*/ 88 w 6861"/>
                <a:gd name="T19" fmla="*/ 2757 h 6539"/>
                <a:gd name="T20" fmla="*/ 1344 w 6861"/>
                <a:gd name="T21" fmla="*/ 4252 h 6539"/>
                <a:gd name="T22" fmla="*/ 1206 w 6861"/>
                <a:gd name="T23" fmla="*/ 6200 h 6539"/>
                <a:gd name="T24" fmla="*/ 1330 w 6861"/>
                <a:gd name="T25" fmla="*/ 6465 h 6539"/>
                <a:gd name="T26" fmla="*/ 1620 w 6861"/>
                <a:gd name="T27" fmla="*/ 6500 h 6539"/>
                <a:gd name="T28" fmla="*/ 3430 w 6861"/>
                <a:gd name="T29" fmla="*/ 5768 h 6539"/>
                <a:gd name="T30" fmla="*/ 5241 w 6861"/>
                <a:gd name="T31" fmla="*/ 6500 h 6539"/>
                <a:gd name="T32" fmla="*/ 5531 w 6861"/>
                <a:gd name="T33" fmla="*/ 6465 h 6539"/>
                <a:gd name="T34" fmla="*/ 5654 w 6861"/>
                <a:gd name="T35" fmla="*/ 6200 h 6539"/>
                <a:gd name="T36" fmla="*/ 5517 w 6861"/>
                <a:gd name="T37" fmla="*/ 4252 h 6539"/>
                <a:gd name="T38" fmla="*/ 6773 w 6861"/>
                <a:gd name="T39" fmla="*/ 2757 h 6539"/>
                <a:gd name="T40" fmla="*/ 6829 w 6861"/>
                <a:gd name="T41" fmla="*/ 2470 h 6539"/>
                <a:gd name="T42" fmla="*/ 3618 w 6861"/>
                <a:gd name="T43" fmla="*/ 1362 h 6539"/>
                <a:gd name="T44" fmla="*/ 2881 w 6861"/>
                <a:gd name="T45" fmla="*/ 2543 h 6539"/>
                <a:gd name="T46" fmla="*/ 2747 w 6861"/>
                <a:gd name="T47" fmla="*/ 2640 h 6539"/>
                <a:gd name="T48" fmla="*/ 1397 w 6861"/>
                <a:gd name="T49" fmla="*/ 2976 h 6539"/>
                <a:gd name="T50" fmla="*/ 1343 w 6861"/>
                <a:gd name="T51" fmla="*/ 2983 h 6539"/>
                <a:gd name="T52" fmla="*/ 1129 w 6861"/>
                <a:gd name="T53" fmla="*/ 2815 h 6539"/>
                <a:gd name="T54" fmla="*/ 1290 w 6861"/>
                <a:gd name="T55" fmla="*/ 2547 h 6539"/>
                <a:gd name="T56" fmla="*/ 2554 w 6861"/>
                <a:gd name="T57" fmla="*/ 2233 h 6539"/>
                <a:gd name="T58" fmla="*/ 3243 w 6861"/>
                <a:gd name="T59" fmla="*/ 1129 h 6539"/>
                <a:gd name="T60" fmla="*/ 3547 w 6861"/>
                <a:gd name="T61" fmla="*/ 1058 h 6539"/>
                <a:gd name="T62" fmla="*/ 3618 w 6861"/>
                <a:gd name="T63" fmla="*/ 1362 h 6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861" h="6539">
                  <a:moveTo>
                    <a:pt x="6829" y="2470"/>
                  </a:moveTo>
                  <a:cubicBezTo>
                    <a:pt x="6797" y="2371"/>
                    <a:pt x="6716" y="2295"/>
                    <a:pt x="6615" y="2270"/>
                  </a:cubicBezTo>
                  <a:lnTo>
                    <a:pt x="4720" y="1799"/>
                  </a:lnTo>
                  <a:lnTo>
                    <a:pt x="3686" y="142"/>
                  </a:lnTo>
                  <a:cubicBezTo>
                    <a:pt x="3631" y="54"/>
                    <a:pt x="3534" y="0"/>
                    <a:pt x="3430" y="0"/>
                  </a:cubicBezTo>
                  <a:cubicBezTo>
                    <a:pt x="3326" y="0"/>
                    <a:pt x="3230" y="54"/>
                    <a:pt x="3175" y="142"/>
                  </a:cubicBezTo>
                  <a:lnTo>
                    <a:pt x="2141" y="1799"/>
                  </a:lnTo>
                  <a:lnTo>
                    <a:pt x="246" y="2270"/>
                  </a:lnTo>
                  <a:cubicBezTo>
                    <a:pt x="145" y="2295"/>
                    <a:pt x="64" y="2371"/>
                    <a:pt x="32" y="2470"/>
                  </a:cubicBezTo>
                  <a:cubicBezTo>
                    <a:pt x="0" y="2568"/>
                    <a:pt x="21" y="2677"/>
                    <a:pt x="88" y="2757"/>
                  </a:cubicBezTo>
                  <a:lnTo>
                    <a:pt x="1344" y="4252"/>
                  </a:lnTo>
                  <a:lnTo>
                    <a:pt x="1206" y="6200"/>
                  </a:lnTo>
                  <a:cubicBezTo>
                    <a:pt x="1199" y="6304"/>
                    <a:pt x="1246" y="6404"/>
                    <a:pt x="1330" y="6465"/>
                  </a:cubicBezTo>
                  <a:cubicBezTo>
                    <a:pt x="1414" y="6526"/>
                    <a:pt x="1524" y="6539"/>
                    <a:pt x="1620" y="6500"/>
                  </a:cubicBezTo>
                  <a:lnTo>
                    <a:pt x="3430" y="5768"/>
                  </a:lnTo>
                  <a:lnTo>
                    <a:pt x="5241" y="6500"/>
                  </a:lnTo>
                  <a:cubicBezTo>
                    <a:pt x="5337" y="6539"/>
                    <a:pt x="5447" y="6526"/>
                    <a:pt x="5531" y="6465"/>
                  </a:cubicBezTo>
                  <a:cubicBezTo>
                    <a:pt x="5615" y="6404"/>
                    <a:pt x="5662" y="6304"/>
                    <a:pt x="5654" y="6200"/>
                  </a:cubicBezTo>
                  <a:lnTo>
                    <a:pt x="5517" y="4252"/>
                  </a:lnTo>
                  <a:lnTo>
                    <a:pt x="6773" y="2757"/>
                  </a:lnTo>
                  <a:cubicBezTo>
                    <a:pt x="6840" y="2677"/>
                    <a:pt x="6861" y="2568"/>
                    <a:pt x="6829" y="2470"/>
                  </a:cubicBezTo>
                  <a:close/>
                  <a:moveTo>
                    <a:pt x="3618" y="1362"/>
                  </a:moveTo>
                  <a:lnTo>
                    <a:pt x="2881" y="2543"/>
                  </a:lnTo>
                  <a:cubicBezTo>
                    <a:pt x="2851" y="2591"/>
                    <a:pt x="2803" y="2626"/>
                    <a:pt x="2747" y="2640"/>
                  </a:cubicBezTo>
                  <a:lnTo>
                    <a:pt x="1397" y="2976"/>
                  </a:lnTo>
                  <a:cubicBezTo>
                    <a:pt x="1379" y="2980"/>
                    <a:pt x="1361" y="2983"/>
                    <a:pt x="1343" y="2983"/>
                  </a:cubicBezTo>
                  <a:cubicBezTo>
                    <a:pt x="1244" y="2983"/>
                    <a:pt x="1154" y="2915"/>
                    <a:pt x="1129" y="2815"/>
                  </a:cubicBezTo>
                  <a:cubicBezTo>
                    <a:pt x="1100" y="2697"/>
                    <a:pt x="1172" y="2577"/>
                    <a:pt x="1290" y="2547"/>
                  </a:cubicBezTo>
                  <a:lnTo>
                    <a:pt x="2554" y="2233"/>
                  </a:lnTo>
                  <a:lnTo>
                    <a:pt x="3243" y="1129"/>
                  </a:lnTo>
                  <a:cubicBezTo>
                    <a:pt x="3308" y="1025"/>
                    <a:pt x="3444" y="994"/>
                    <a:pt x="3547" y="1058"/>
                  </a:cubicBezTo>
                  <a:cubicBezTo>
                    <a:pt x="3651" y="1123"/>
                    <a:pt x="3682" y="1259"/>
                    <a:pt x="3618" y="1362"/>
                  </a:cubicBezTo>
                  <a:close/>
                </a:path>
              </a:pathLst>
            </a:custGeom>
            <a:gradFill flip="none" rotWithShape="1">
              <a:gsLst>
                <a:gs pos="0">
                  <a:srgbClr val="FF5353">
                    <a:lumMod val="75000"/>
                  </a:srgbClr>
                </a:gs>
                <a:gs pos="100000">
                  <a:srgbClr val="FF5353"/>
                </a:gs>
              </a:gsLst>
              <a:lin ang="18900000" scaled="1"/>
              <a:tileRect/>
            </a:gradFill>
            <a:ln w="12700" cap="flat" cmpd="sng" algn="ctr">
              <a:noFill/>
              <a:prstDash val="solid"/>
              <a:miter lim="800000"/>
            </a:ln>
            <a:effectLst>
              <a:outerShdw blurRad="508000" dist="254000" dir="5400000" algn="tl" rotWithShape="0">
                <a:prstClr val="black">
                  <a:alpha val="20000"/>
                </a:prst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endParaRPr lang="zh-CN" altLang="en-US" kern="0">
                <a:solidFill>
                  <a:prstClr val="white"/>
                </a:solidFill>
                <a:latin typeface="Century Gothic" panose="020F0502020204030204"/>
                <a:ea typeface="微软雅黑"/>
              </a:endParaRPr>
            </a:p>
          </p:txBody>
        </p:sp>
        <p:sp>
          <p:nvSpPr>
            <p:cNvPr id="39" name="椭圆 30">
              <a:extLst>
                <a:ext uri="{FF2B5EF4-FFF2-40B4-BE49-F238E27FC236}">
                  <a16:creationId xmlns:a16="http://schemas.microsoft.com/office/drawing/2014/main" xmlns:p14="http://schemas.microsoft.com/office/powerpoint/2010/main" xmlns="" id="{9F5A383D-BFA6-4C37-95C7-B51744DD029A}"/>
                </a:ext>
              </a:extLst>
            </p:cNvPr>
            <p:cNvSpPr/>
            <p:nvPr/>
          </p:nvSpPr>
          <p:spPr>
            <a:xfrm>
              <a:off x="6705281" y="3209150"/>
              <a:ext cx="315306" cy="345732"/>
            </a:xfrm>
            <a:custGeom>
              <a:avLst/>
              <a:gdLst>
                <a:gd name="connsiteX0" fmla="*/ 130776 w 510187"/>
                <a:gd name="connsiteY0" fmla="*/ 398252 h 559418"/>
                <a:gd name="connsiteX1" fmla="*/ 180826 w 510187"/>
                <a:gd name="connsiteY1" fmla="*/ 398252 h 559418"/>
                <a:gd name="connsiteX2" fmla="*/ 195356 w 510187"/>
                <a:gd name="connsiteY2" fmla="*/ 420815 h 559418"/>
                <a:gd name="connsiteX3" fmla="*/ 140463 w 510187"/>
                <a:gd name="connsiteY3" fmla="*/ 420815 h 559418"/>
                <a:gd name="connsiteX4" fmla="*/ 48435 w 510187"/>
                <a:gd name="connsiteY4" fmla="*/ 535243 h 559418"/>
                <a:gd name="connsiteX5" fmla="*/ 461752 w 510187"/>
                <a:gd name="connsiteY5" fmla="*/ 535243 h 559418"/>
                <a:gd name="connsiteX6" fmla="*/ 369724 w 510187"/>
                <a:gd name="connsiteY6" fmla="*/ 420815 h 559418"/>
                <a:gd name="connsiteX7" fmla="*/ 316445 w 510187"/>
                <a:gd name="connsiteY7" fmla="*/ 420815 h 559418"/>
                <a:gd name="connsiteX8" fmla="*/ 329361 w 510187"/>
                <a:gd name="connsiteY8" fmla="*/ 398252 h 559418"/>
                <a:gd name="connsiteX9" fmla="*/ 381026 w 510187"/>
                <a:gd name="connsiteY9" fmla="*/ 398252 h 559418"/>
                <a:gd name="connsiteX10" fmla="*/ 510187 w 510187"/>
                <a:gd name="connsiteY10" fmla="*/ 559418 h 559418"/>
                <a:gd name="connsiteX11" fmla="*/ 0 w 510187"/>
                <a:gd name="connsiteY11" fmla="*/ 559418 h 559418"/>
                <a:gd name="connsiteX12" fmla="*/ 254964 w 510187"/>
                <a:gd name="connsiteY12" fmla="*/ 79000 h 559418"/>
                <a:gd name="connsiteX13" fmla="*/ 175836 w 510187"/>
                <a:gd name="connsiteY13" fmla="*/ 159612 h 559418"/>
                <a:gd name="connsiteX14" fmla="*/ 254964 w 510187"/>
                <a:gd name="connsiteY14" fmla="*/ 238611 h 559418"/>
                <a:gd name="connsiteX15" fmla="*/ 335706 w 510187"/>
                <a:gd name="connsiteY15" fmla="*/ 159612 h 559418"/>
                <a:gd name="connsiteX16" fmla="*/ 254964 w 510187"/>
                <a:gd name="connsiteY16" fmla="*/ 79000 h 559418"/>
                <a:gd name="connsiteX17" fmla="*/ 254964 w 510187"/>
                <a:gd name="connsiteY17" fmla="*/ 0 h 559418"/>
                <a:gd name="connsiteX18" fmla="*/ 414834 w 510187"/>
                <a:gd name="connsiteY18" fmla="*/ 159612 h 559418"/>
                <a:gd name="connsiteX19" fmla="*/ 254964 w 510187"/>
                <a:gd name="connsiteY19" fmla="*/ 478835 h 559418"/>
                <a:gd name="connsiteX20" fmla="*/ 95093 w 510187"/>
                <a:gd name="connsiteY20" fmla="*/ 159612 h 559418"/>
                <a:gd name="connsiteX21" fmla="*/ 254964 w 510187"/>
                <a:gd name="connsiteY21" fmla="*/ 0 h 55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0187" h="559418">
                  <a:moveTo>
                    <a:pt x="130776" y="398252"/>
                  </a:moveTo>
                  <a:lnTo>
                    <a:pt x="180826" y="398252"/>
                  </a:lnTo>
                  <a:cubicBezTo>
                    <a:pt x="185669" y="404699"/>
                    <a:pt x="190513" y="412757"/>
                    <a:pt x="195356" y="420815"/>
                  </a:cubicBezTo>
                  <a:lnTo>
                    <a:pt x="140463" y="420815"/>
                  </a:lnTo>
                  <a:lnTo>
                    <a:pt x="48435" y="535243"/>
                  </a:lnTo>
                  <a:lnTo>
                    <a:pt x="461752" y="535243"/>
                  </a:lnTo>
                  <a:lnTo>
                    <a:pt x="369724" y="420815"/>
                  </a:lnTo>
                  <a:lnTo>
                    <a:pt x="316445" y="420815"/>
                  </a:lnTo>
                  <a:cubicBezTo>
                    <a:pt x="319674" y="412757"/>
                    <a:pt x="324518" y="404699"/>
                    <a:pt x="329361" y="398252"/>
                  </a:cubicBezTo>
                  <a:lnTo>
                    <a:pt x="381026" y="398252"/>
                  </a:lnTo>
                  <a:lnTo>
                    <a:pt x="510187" y="559418"/>
                  </a:lnTo>
                  <a:lnTo>
                    <a:pt x="0" y="559418"/>
                  </a:lnTo>
                  <a:close/>
                  <a:moveTo>
                    <a:pt x="254964" y="79000"/>
                  </a:moveTo>
                  <a:cubicBezTo>
                    <a:pt x="211363" y="79000"/>
                    <a:pt x="175836" y="116081"/>
                    <a:pt x="175836" y="159612"/>
                  </a:cubicBezTo>
                  <a:cubicBezTo>
                    <a:pt x="175836" y="203142"/>
                    <a:pt x="211363" y="238611"/>
                    <a:pt x="254964" y="238611"/>
                  </a:cubicBezTo>
                  <a:cubicBezTo>
                    <a:pt x="300179" y="238611"/>
                    <a:pt x="335706" y="203142"/>
                    <a:pt x="335706" y="159612"/>
                  </a:cubicBezTo>
                  <a:cubicBezTo>
                    <a:pt x="335706" y="116081"/>
                    <a:pt x="300179" y="79000"/>
                    <a:pt x="254964" y="79000"/>
                  </a:cubicBezTo>
                  <a:close/>
                  <a:moveTo>
                    <a:pt x="254964" y="0"/>
                  </a:moveTo>
                  <a:cubicBezTo>
                    <a:pt x="343781" y="0"/>
                    <a:pt x="414834" y="70939"/>
                    <a:pt x="414834" y="159612"/>
                  </a:cubicBezTo>
                  <a:cubicBezTo>
                    <a:pt x="414834" y="246673"/>
                    <a:pt x="254964" y="478835"/>
                    <a:pt x="254964" y="478835"/>
                  </a:cubicBezTo>
                  <a:cubicBezTo>
                    <a:pt x="254964" y="478835"/>
                    <a:pt x="95093" y="246673"/>
                    <a:pt x="95093" y="159612"/>
                  </a:cubicBezTo>
                  <a:cubicBezTo>
                    <a:pt x="95093" y="70939"/>
                    <a:pt x="167761" y="0"/>
                    <a:pt x="254964" y="0"/>
                  </a:cubicBezTo>
                  <a:close/>
                </a:path>
              </a:pathLst>
            </a:custGeom>
            <a:solidFill>
              <a:srgbClr val="1B75D5"/>
            </a:solidFill>
            <a:ln w="12700" cap="flat" cmpd="sng" algn="ctr">
              <a:noFill/>
              <a:prstDash val="solid"/>
              <a:miter lim="800000"/>
            </a:ln>
            <a:effectLst>
              <a:outerShdw blurRad="508000" dist="254000" dir="5400000" algn="tl" rotWithShape="0">
                <a:prstClr val="black">
                  <a:alpha val="20000"/>
                </a:prst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endParaRPr lang="zh-CN" altLang="en-US" kern="0">
                <a:solidFill>
                  <a:prstClr val="white"/>
                </a:solidFill>
                <a:latin typeface="Century Gothic" panose="020F0502020204030204"/>
                <a:ea typeface="微软雅黑"/>
              </a:endParaRPr>
            </a:p>
          </p:txBody>
        </p:sp>
      </p:grpSp>
      <p:sp>
        <p:nvSpPr>
          <p:cNvPr id="33" name="椭圆 32">
            <a:extLst>
              <a:ext uri="{FF2B5EF4-FFF2-40B4-BE49-F238E27FC236}">
                <a16:creationId xmlns:a16="http://schemas.microsoft.com/office/drawing/2014/main" xmlns:p14="http://schemas.microsoft.com/office/powerpoint/2010/main" xmlns="" id="{4A25316F-9533-4795-9D14-1DA7CA0D0F97}"/>
              </a:ext>
            </a:extLst>
          </p:cNvPr>
          <p:cNvSpPr/>
          <p:nvPr/>
        </p:nvSpPr>
        <p:spPr>
          <a:xfrm>
            <a:off x="452533" y="334827"/>
            <a:ext cx="519654" cy="519654"/>
          </a:xfrm>
          <a:prstGeom prst="ellipse">
            <a:avLst/>
          </a:prstGeom>
          <a:solidFill>
            <a:srgbClr val="1B75D5"/>
          </a:soli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sp>
        <p:nvSpPr>
          <p:cNvPr id="34" name="椭圆 33">
            <a:extLst>
              <a:ext uri="{FF2B5EF4-FFF2-40B4-BE49-F238E27FC236}">
                <a16:creationId xmlns:a16="http://schemas.microsoft.com/office/drawing/2014/main" xmlns:p14="http://schemas.microsoft.com/office/powerpoint/2010/main" xmlns="" id="{19D4A8E4-B818-431A-987B-407ED8439D83}"/>
              </a:ext>
            </a:extLst>
          </p:cNvPr>
          <p:cNvSpPr/>
          <p:nvPr/>
        </p:nvSpPr>
        <p:spPr>
          <a:xfrm>
            <a:off x="694696" y="334827"/>
            <a:ext cx="519654" cy="519654"/>
          </a:xfrm>
          <a:prstGeom prst="ellipse">
            <a:avLst/>
          </a:prstGeom>
          <a:gradFill flip="none" rotWithShape="1">
            <a:gsLst>
              <a:gs pos="0">
                <a:srgbClr val="FF5353">
                  <a:lumMod val="75000"/>
                </a:srgbClr>
              </a:gs>
              <a:gs pos="100000">
                <a:srgbClr val="FF5353"/>
              </a:gs>
            </a:gsLst>
            <a:lin ang="18900000" scaled="1"/>
            <a:tileRect/>
          </a:gra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sp>
        <p:nvSpPr>
          <p:cNvPr id="35" name="PA-文本框 8">
            <a:extLst>
              <a:ext uri="{FF2B5EF4-FFF2-40B4-BE49-F238E27FC236}">
                <a16:creationId xmlns:a16="http://schemas.microsoft.com/office/drawing/2014/main" xmlns:p14="http://schemas.microsoft.com/office/powerpoint/2010/main" xmlns="" id="{0D699C85-1401-40EC-B0EC-B09A7EF80029}"/>
              </a:ext>
            </a:extLst>
          </p:cNvPr>
          <p:cNvSpPr txBox="1"/>
          <p:nvPr>
            <p:custDataLst>
              <p:tags r:id="rId1"/>
            </p:custDataLst>
          </p:nvPr>
        </p:nvSpPr>
        <p:spPr>
          <a:xfrm>
            <a:off x="1363807" y="353066"/>
            <a:ext cx="2339102" cy="523220"/>
          </a:xfrm>
          <a:prstGeom prst="rect">
            <a:avLst/>
          </a:prstGeom>
          <a:noFill/>
        </p:spPr>
        <p:txBody>
          <a:bodyPr wrap="none" rtlCol="0">
            <a:spAutoFit/>
            <a:scene3d>
              <a:camera prst="orthographicFront"/>
              <a:lightRig rig="threePt" dir="t"/>
            </a:scene3d>
            <a:sp3d contourW="12700"/>
          </a:bodyPr>
          <a:lstStyle/>
          <a:p>
            <a:r>
              <a:rPr lang="zh-CN" altLang="en-US" sz="2800" dirty="0">
                <a:latin typeface="微软雅黑" panose="020B0503020204020204" pitchFamily="34" charset="-122"/>
                <a:ea typeface="微软雅黑" panose="020B0503020204020204" pitchFamily="34" charset="-122"/>
              </a:rPr>
              <a:t>标题文字添加</a:t>
            </a:r>
          </a:p>
        </p:txBody>
      </p:sp>
      <p:sp>
        <p:nvSpPr>
          <p:cNvPr id="36" name="矩形 35">
            <a:extLst>
              <a:ext uri="{FF2B5EF4-FFF2-40B4-BE49-F238E27FC236}">
                <a16:creationId xmlns:a16="http://schemas.microsoft.com/office/drawing/2014/main" xmlns:p14="http://schemas.microsoft.com/office/powerpoint/2010/main" xmlns="" id="{B288D58A-2231-496C-A852-8E67C550A806}"/>
              </a:ext>
            </a:extLst>
          </p:cNvPr>
          <p:cNvSpPr/>
          <p:nvPr/>
        </p:nvSpPr>
        <p:spPr bwMode="auto">
          <a:xfrm>
            <a:off x="3768111" y="416416"/>
            <a:ext cx="4493629" cy="396519"/>
          </a:xfrm>
          <a:prstGeom prst="rect">
            <a:avLst/>
          </a:prstGeom>
        </p:spPr>
        <p:txBody>
          <a:bodyPr wrap="square">
            <a:spAutoFit/>
            <a:scene3d>
              <a:camera prst="orthographicFront"/>
              <a:lightRig rig="threePt" dir="t"/>
            </a:scene3d>
            <a:sp3d contourW="12700"/>
          </a:bodyPr>
          <a:lstStyle/>
          <a:p>
            <a:pPr>
              <a:lnSpc>
                <a:spcPct val="130000"/>
              </a:lnSpc>
              <a:defRPr/>
            </a:pPr>
            <a:r>
              <a:rPr lang="zh-CN" altLang="en-US" sz="800" dirty="0">
                <a:solidFill>
                  <a:schemeClr val="bg1">
                    <a:lumMod val="75000"/>
                  </a:schemeClr>
                </a:solidFill>
                <a:latin typeface="Century Gothic" panose="020B0502020202020204" pitchFamily="34" charset="0"/>
                <a:ea typeface="+mj-ea"/>
              </a:rPr>
              <a:t>设计源于生活，生活因设计而改变，在生活中追求艺术之美的存在设计源于生活，生活因设计而改变，在生活中追求艺术之美的存在设计源于生活</a:t>
            </a:r>
          </a:p>
        </p:txBody>
      </p:sp>
      <p:sp>
        <p:nvSpPr>
          <p:cNvPr id="37" name="PA-文本框 8">
            <a:extLst>
              <a:ext uri="{FF2B5EF4-FFF2-40B4-BE49-F238E27FC236}">
                <a16:creationId xmlns:a16="http://schemas.microsoft.com/office/drawing/2014/main" xmlns:p14="http://schemas.microsoft.com/office/powerpoint/2010/main" xmlns="" id="{E47F798C-700B-4FE8-9A89-555A275F0D48}"/>
              </a:ext>
            </a:extLst>
          </p:cNvPr>
          <p:cNvSpPr txBox="1"/>
          <p:nvPr>
            <p:custDataLst>
              <p:tags r:id="rId2"/>
            </p:custDataLst>
          </p:nvPr>
        </p:nvSpPr>
        <p:spPr>
          <a:xfrm>
            <a:off x="784371" y="365766"/>
            <a:ext cx="357790" cy="461665"/>
          </a:xfrm>
          <a:prstGeom prst="rect">
            <a:avLst/>
          </a:prstGeom>
          <a:noFill/>
        </p:spPr>
        <p:txBody>
          <a:bodyPr wrap="none" rtlCol="0">
            <a:spAutoFit/>
            <a:scene3d>
              <a:camera prst="orthographicFront"/>
              <a:lightRig rig="threePt" dir="t"/>
            </a:scene3d>
            <a:sp3d contourW="12700"/>
          </a:bodyPr>
          <a:lstStyle/>
          <a:p>
            <a:pPr algn="ctr"/>
            <a:r>
              <a:rPr lang="en-US" altLang="zh-CN" sz="2400" b="1" dirty="0">
                <a:solidFill>
                  <a:schemeClr val="bg1"/>
                </a:solidFill>
                <a:latin typeface="Century Gothic" panose="020B0502020202020204" pitchFamily="34" charset="0"/>
                <a:ea typeface="微软雅黑" panose="020B0503020204020204" pitchFamily="34" charset="-122"/>
              </a:rPr>
              <a:t>1</a:t>
            </a:r>
            <a:endParaRPr lang="zh-CN" altLang="en-US" sz="2400" b="1" dirty="0">
              <a:solidFill>
                <a:schemeClr val="bg1"/>
              </a:solidFill>
              <a:latin typeface="Century Gothic" panose="020B0502020202020204" pitchFamily="34" charset="0"/>
              <a:ea typeface="微软雅黑" panose="020B0503020204020204" pitchFamily="34" charset="-122"/>
            </a:endParaRPr>
          </a:p>
        </p:txBody>
      </p:sp>
    </p:spTree>
    <p:extLst>
      <p:ext uri="{BB962C8B-B14F-4D97-AF65-F5344CB8AC3E}">
        <p14:creationId xmlns:p14="http://schemas.microsoft.com/office/powerpoint/2010/main" val="314664428"/>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 calcmode="lin" valueType="num">
                                      <p:cBhvr>
                                        <p:cTn id="9" dur="1000" fill="hold"/>
                                        <p:tgtEl>
                                          <p:spTgt spid="15"/>
                                        </p:tgtEl>
                                        <p:attrNameLst>
                                          <p:attrName>style.rotation</p:attrName>
                                        </p:attrNameLst>
                                      </p:cBhvr>
                                      <p:tavLst>
                                        <p:tav tm="0">
                                          <p:val>
                                            <p:fltVal val="90"/>
                                          </p:val>
                                        </p:tav>
                                        <p:tav tm="100000">
                                          <p:val>
                                            <p:fltVal val="0"/>
                                          </p:val>
                                        </p:tav>
                                      </p:tavLst>
                                    </p:anim>
                                    <p:animEffect transition="in" filter="fade">
                                      <p:cBhvr>
                                        <p:cTn id="10" dur="1000"/>
                                        <p:tgtEl>
                                          <p:spTgt spid="15"/>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fade">
                                      <p:cBhvr>
                                        <p:cTn id="14" dur="500"/>
                                        <p:tgtEl>
                                          <p:spTgt spid="42"/>
                                        </p:tgtEl>
                                      </p:cBhvr>
                                    </p:animEffect>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1500"/>
                                        <p:tgtEl>
                                          <p:spTgt spid="22"/>
                                        </p:tgtEl>
                                      </p:cBhvr>
                                    </p:animEffect>
                                  </p:childTnLst>
                                </p:cTn>
                              </p:par>
                              <p:par>
                                <p:cTn id="19" presetID="35" presetClass="path" presetSubtype="0" decel="100000" fill="hold" nodeType="withEffect">
                                  <p:stCondLst>
                                    <p:cond delay="0"/>
                                  </p:stCondLst>
                                  <p:childTnLst>
                                    <p:animMotion origin="layout" path="M -4.79167E-6 3.33333E-6 L -0.04557 3.33333E-6 " pathEditMode="relative" rAng="0" ptsTypes="AA">
                                      <p:cBhvr>
                                        <p:cTn id="20" dur="1500" spd="-100000" fill="hold"/>
                                        <p:tgtEl>
                                          <p:spTgt spid="22"/>
                                        </p:tgtEl>
                                        <p:attrNameLst>
                                          <p:attrName>ppt_x</p:attrName>
                                          <p:attrName>ppt_y</p:attrName>
                                        </p:attrNameLst>
                                      </p:cBhvr>
                                      <p:rCtr x="-2279" y="0"/>
                                    </p:animMotion>
                                  </p:childTnLst>
                                </p:cTn>
                              </p:par>
                              <p:par>
                                <p:cTn id="21" presetID="10"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1500"/>
                                        <p:tgtEl>
                                          <p:spTgt spid="25"/>
                                        </p:tgtEl>
                                      </p:cBhvr>
                                    </p:animEffect>
                                  </p:childTnLst>
                                </p:cTn>
                              </p:par>
                              <p:par>
                                <p:cTn id="24" presetID="35" presetClass="path" presetSubtype="0" decel="100000" fill="hold" nodeType="withEffect">
                                  <p:stCondLst>
                                    <p:cond delay="0"/>
                                  </p:stCondLst>
                                  <p:childTnLst>
                                    <p:animMotion origin="layout" path="M -4.79167E-6 3.33333E-6 L -0.04557 3.33333E-6 " pathEditMode="relative" rAng="0" ptsTypes="AA">
                                      <p:cBhvr>
                                        <p:cTn id="25" dur="1500" spd="-100000" fill="hold"/>
                                        <p:tgtEl>
                                          <p:spTgt spid="25"/>
                                        </p:tgtEl>
                                        <p:attrNameLst>
                                          <p:attrName>ppt_x</p:attrName>
                                          <p:attrName>ppt_y</p:attrName>
                                        </p:attrNameLst>
                                      </p:cBhvr>
                                      <p:rCtr x="-2279" y="0"/>
                                    </p:animMotion>
                                  </p:childTnLst>
                                </p:cTn>
                              </p:par>
                              <p:par>
                                <p:cTn id="26" presetID="10"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500"/>
                                        <p:tgtEl>
                                          <p:spTgt spid="16"/>
                                        </p:tgtEl>
                                      </p:cBhvr>
                                    </p:animEffect>
                                  </p:childTnLst>
                                </p:cTn>
                              </p:par>
                              <p:par>
                                <p:cTn id="29" presetID="35" presetClass="path" presetSubtype="0" decel="100000" fill="hold" nodeType="withEffect">
                                  <p:stCondLst>
                                    <p:cond delay="0"/>
                                  </p:stCondLst>
                                  <p:childTnLst>
                                    <p:animMotion origin="layout" path="M 3.125E-6 1.85185E-6 L 0.03971 1.85185E-6 " pathEditMode="relative" rAng="0" ptsTypes="AA">
                                      <p:cBhvr>
                                        <p:cTn id="30" dur="1500" spd="-100000" fill="hold"/>
                                        <p:tgtEl>
                                          <p:spTgt spid="16"/>
                                        </p:tgtEl>
                                        <p:attrNameLst>
                                          <p:attrName>ppt_x</p:attrName>
                                          <p:attrName>ppt_y</p:attrName>
                                        </p:attrNameLst>
                                      </p:cBhvr>
                                      <p:rCtr x="1979" y="0"/>
                                    </p:animMotion>
                                  </p:childTnLst>
                                </p:cTn>
                              </p:par>
                              <p:par>
                                <p:cTn id="31" presetID="10"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1500"/>
                                        <p:tgtEl>
                                          <p:spTgt spid="19"/>
                                        </p:tgtEl>
                                      </p:cBhvr>
                                    </p:animEffect>
                                  </p:childTnLst>
                                </p:cTn>
                              </p:par>
                              <p:par>
                                <p:cTn id="34" presetID="35" presetClass="path" presetSubtype="0" decel="100000" fill="hold" nodeType="withEffect">
                                  <p:stCondLst>
                                    <p:cond delay="0"/>
                                  </p:stCondLst>
                                  <p:childTnLst>
                                    <p:animMotion origin="layout" path="M 3.125E-6 1.85185E-6 L 0.03971 1.85185E-6 " pathEditMode="relative" rAng="0" ptsTypes="AA">
                                      <p:cBhvr>
                                        <p:cTn id="35" dur="1500" spd="-100000" fill="hold"/>
                                        <p:tgtEl>
                                          <p:spTgt spid="19"/>
                                        </p:tgtEl>
                                        <p:attrNameLst>
                                          <p:attrName>ppt_x</p:attrName>
                                          <p:attrName>ppt_y</p:attrName>
                                        </p:attrNameLst>
                                      </p:cBhvr>
                                      <p:rCtr x="197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iṡ1îḑê">
            <a:extLst>
              <a:ext uri="{FF2B5EF4-FFF2-40B4-BE49-F238E27FC236}">
                <a16:creationId xmlns:a16="http://schemas.microsoft.com/office/drawing/2014/main" xmlns:p14="http://schemas.microsoft.com/office/powerpoint/2010/main" xmlns:a14="http://schemas.microsoft.com/office/drawing/2010/main" xmlns="" id="{974611C7-4103-483F-BE2E-C0EE386F9B7B}"/>
              </a:ext>
            </a:extLst>
          </p:cNvPr>
          <p:cNvGrpSpPr/>
          <p:nvPr/>
        </p:nvGrpSpPr>
        <p:grpSpPr>
          <a:xfrm>
            <a:off x="1684776" y="1989138"/>
            <a:ext cx="2053347" cy="3965572"/>
            <a:chOff x="6724197" y="1750780"/>
            <a:chExt cx="2000103" cy="3862745"/>
          </a:xfrm>
        </p:grpSpPr>
        <p:sp>
          <p:nvSpPr>
            <p:cNvPr id="3" name="íṧlíḓe">
              <a:extLst>
                <a:ext uri="{FF2B5EF4-FFF2-40B4-BE49-F238E27FC236}">
                  <a16:creationId xmlns:a16="http://schemas.microsoft.com/office/drawing/2014/main" xmlns:p14="http://schemas.microsoft.com/office/powerpoint/2010/main" xmlns:a14="http://schemas.microsoft.com/office/drawing/2010/main" xmlns="" id="{0F16771B-5C34-45F4-83AB-484A47AF9E89}"/>
                </a:ext>
              </a:extLst>
            </p:cNvPr>
            <p:cNvSpPr/>
            <p:nvPr/>
          </p:nvSpPr>
          <p:spPr>
            <a:xfrm>
              <a:off x="7061187" y="2636922"/>
              <a:ext cx="1366388" cy="24248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grpSp>
          <p:nvGrpSpPr>
            <p:cNvPr id="4" name="íṧḻîďé">
              <a:extLst>
                <a:ext uri="{FF2B5EF4-FFF2-40B4-BE49-F238E27FC236}">
                  <a16:creationId xmlns:a16="http://schemas.microsoft.com/office/drawing/2014/main" xmlns:p14="http://schemas.microsoft.com/office/powerpoint/2010/main" xmlns:a14="http://schemas.microsoft.com/office/drawing/2010/main" xmlns="" id="{8B5B4155-CD38-4308-863E-2D45EF1595B5}"/>
                </a:ext>
              </a:extLst>
            </p:cNvPr>
            <p:cNvGrpSpPr/>
            <p:nvPr/>
          </p:nvGrpSpPr>
          <p:grpSpPr>
            <a:xfrm>
              <a:off x="6724197" y="1750780"/>
              <a:ext cx="2000103" cy="3862745"/>
              <a:chOff x="-3768725" y="1125538"/>
              <a:chExt cx="2517775" cy="4862513"/>
            </a:xfrm>
          </p:grpSpPr>
          <p:sp>
            <p:nvSpPr>
              <p:cNvPr id="6" name="îSḻîḓè">
                <a:extLst>
                  <a:ext uri="{FF2B5EF4-FFF2-40B4-BE49-F238E27FC236}">
                    <a16:creationId xmlns:a16="http://schemas.microsoft.com/office/drawing/2014/main" xmlns:p14="http://schemas.microsoft.com/office/powerpoint/2010/main" xmlns:a14="http://schemas.microsoft.com/office/drawing/2010/main" xmlns="" id="{6FD9A3AC-EEED-4C34-ACF8-255001424601}"/>
                  </a:ext>
                </a:extLst>
              </p:cNvPr>
              <p:cNvSpPr/>
              <p:nvPr/>
            </p:nvSpPr>
            <p:spPr bwMode="auto">
              <a:xfrm>
                <a:off x="-3741738" y="1125538"/>
                <a:ext cx="2478087" cy="4862513"/>
              </a:xfrm>
              <a:custGeom>
                <a:avLst/>
                <a:gdLst>
                  <a:gd name="T0" fmla="*/ 1393 w 1393"/>
                  <a:gd name="T1" fmla="*/ 2559 h 2739"/>
                  <a:gd name="T2" fmla="*/ 1213 w 1393"/>
                  <a:gd name="T3" fmla="*/ 2739 h 2739"/>
                  <a:gd name="T4" fmla="*/ 180 w 1393"/>
                  <a:gd name="T5" fmla="*/ 2739 h 2739"/>
                  <a:gd name="T6" fmla="*/ 0 w 1393"/>
                  <a:gd name="T7" fmla="*/ 2559 h 2739"/>
                  <a:gd name="T8" fmla="*/ 0 w 1393"/>
                  <a:gd name="T9" fmla="*/ 180 h 2739"/>
                  <a:gd name="T10" fmla="*/ 180 w 1393"/>
                  <a:gd name="T11" fmla="*/ 0 h 2739"/>
                  <a:gd name="T12" fmla="*/ 1213 w 1393"/>
                  <a:gd name="T13" fmla="*/ 0 h 2739"/>
                  <a:gd name="T14" fmla="*/ 1393 w 1393"/>
                  <a:gd name="T15" fmla="*/ 180 h 2739"/>
                  <a:gd name="T16" fmla="*/ 1393 w 1393"/>
                  <a:gd name="T17" fmla="*/ 2559 h 2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3" h="2739">
                    <a:moveTo>
                      <a:pt x="1393" y="2559"/>
                    </a:moveTo>
                    <a:cubicBezTo>
                      <a:pt x="1393" y="2658"/>
                      <a:pt x="1312" y="2739"/>
                      <a:pt x="1213" y="2739"/>
                    </a:cubicBezTo>
                    <a:cubicBezTo>
                      <a:pt x="180" y="2739"/>
                      <a:pt x="180" y="2739"/>
                      <a:pt x="180" y="2739"/>
                    </a:cubicBezTo>
                    <a:cubicBezTo>
                      <a:pt x="81" y="2739"/>
                      <a:pt x="0" y="2658"/>
                      <a:pt x="0" y="2559"/>
                    </a:cubicBezTo>
                    <a:cubicBezTo>
                      <a:pt x="0" y="180"/>
                      <a:pt x="0" y="180"/>
                      <a:pt x="0" y="180"/>
                    </a:cubicBezTo>
                    <a:cubicBezTo>
                      <a:pt x="0" y="81"/>
                      <a:pt x="81" y="0"/>
                      <a:pt x="180" y="0"/>
                    </a:cubicBezTo>
                    <a:cubicBezTo>
                      <a:pt x="1213" y="0"/>
                      <a:pt x="1213" y="0"/>
                      <a:pt x="1213" y="0"/>
                    </a:cubicBezTo>
                    <a:cubicBezTo>
                      <a:pt x="1312" y="0"/>
                      <a:pt x="1393" y="81"/>
                      <a:pt x="1393" y="180"/>
                    </a:cubicBezTo>
                    <a:cubicBezTo>
                      <a:pt x="1393" y="2559"/>
                      <a:pt x="1393" y="2559"/>
                      <a:pt x="1393" y="2559"/>
                    </a:cubicBezTo>
                  </a:path>
                </a:pathLst>
              </a:custGeom>
              <a:solidFill>
                <a:schemeClr val="bg1">
                  <a:lumMod val="75000"/>
                </a:schemeClr>
              </a:solidFill>
              <a:ln>
                <a:noFill/>
              </a:ln>
            </p:spPr>
            <p:txBody>
              <a:bodyPr anchor="ctr"/>
              <a:lstStyle/>
              <a:p>
                <a:pPr algn="ctr"/>
                <a:endParaRPr/>
              </a:p>
            </p:txBody>
          </p:sp>
          <p:sp>
            <p:nvSpPr>
              <p:cNvPr id="7" name="ïsļíḓè">
                <a:extLst>
                  <a:ext uri="{FF2B5EF4-FFF2-40B4-BE49-F238E27FC236}">
                    <a16:creationId xmlns:a16="http://schemas.microsoft.com/office/drawing/2014/main" xmlns:p14="http://schemas.microsoft.com/office/powerpoint/2010/main" xmlns:a14="http://schemas.microsoft.com/office/drawing/2010/main" xmlns="" id="{53910168-CC98-4E94-920A-5AA9DCCE597E}"/>
                  </a:ext>
                </a:extLst>
              </p:cNvPr>
              <p:cNvSpPr/>
              <p:nvPr/>
            </p:nvSpPr>
            <p:spPr bwMode="auto">
              <a:xfrm>
                <a:off x="-3713163" y="1141413"/>
                <a:ext cx="2430462" cy="4830763"/>
              </a:xfrm>
              <a:custGeom>
                <a:avLst/>
                <a:gdLst>
                  <a:gd name="T0" fmla="*/ 1366 w 1366"/>
                  <a:gd name="T1" fmla="*/ 2542 h 2721"/>
                  <a:gd name="T2" fmla="*/ 1189 w 1366"/>
                  <a:gd name="T3" fmla="*/ 2721 h 2721"/>
                  <a:gd name="T4" fmla="*/ 176 w 1366"/>
                  <a:gd name="T5" fmla="*/ 2721 h 2721"/>
                  <a:gd name="T6" fmla="*/ 0 w 1366"/>
                  <a:gd name="T7" fmla="*/ 2542 h 2721"/>
                  <a:gd name="T8" fmla="*/ 0 w 1366"/>
                  <a:gd name="T9" fmla="*/ 179 h 2721"/>
                  <a:gd name="T10" fmla="*/ 176 w 1366"/>
                  <a:gd name="T11" fmla="*/ 0 h 2721"/>
                  <a:gd name="T12" fmla="*/ 1189 w 1366"/>
                  <a:gd name="T13" fmla="*/ 0 h 2721"/>
                  <a:gd name="T14" fmla="*/ 1366 w 1366"/>
                  <a:gd name="T15" fmla="*/ 179 h 2721"/>
                  <a:gd name="T16" fmla="*/ 1366 w 1366"/>
                  <a:gd name="T17" fmla="*/ 2542 h 2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6" h="2721">
                    <a:moveTo>
                      <a:pt x="1366" y="2542"/>
                    </a:moveTo>
                    <a:cubicBezTo>
                      <a:pt x="1366" y="2641"/>
                      <a:pt x="1287" y="2721"/>
                      <a:pt x="1189" y="2721"/>
                    </a:cubicBezTo>
                    <a:cubicBezTo>
                      <a:pt x="176" y="2721"/>
                      <a:pt x="176" y="2721"/>
                      <a:pt x="176" y="2721"/>
                    </a:cubicBezTo>
                    <a:cubicBezTo>
                      <a:pt x="79" y="2721"/>
                      <a:pt x="0" y="2641"/>
                      <a:pt x="0" y="2542"/>
                    </a:cubicBezTo>
                    <a:cubicBezTo>
                      <a:pt x="0" y="179"/>
                      <a:pt x="0" y="179"/>
                      <a:pt x="0" y="179"/>
                    </a:cubicBezTo>
                    <a:cubicBezTo>
                      <a:pt x="0" y="80"/>
                      <a:pt x="79" y="0"/>
                      <a:pt x="176" y="0"/>
                    </a:cubicBezTo>
                    <a:cubicBezTo>
                      <a:pt x="1189" y="0"/>
                      <a:pt x="1189" y="0"/>
                      <a:pt x="1189" y="0"/>
                    </a:cubicBezTo>
                    <a:cubicBezTo>
                      <a:pt x="1287" y="0"/>
                      <a:pt x="1366" y="80"/>
                      <a:pt x="1366" y="179"/>
                    </a:cubicBezTo>
                    <a:cubicBezTo>
                      <a:pt x="1366" y="2542"/>
                      <a:pt x="1366" y="2542"/>
                      <a:pt x="1366" y="2542"/>
                    </a:cubicBezTo>
                  </a:path>
                </a:pathLst>
              </a:custGeom>
              <a:solidFill>
                <a:schemeClr val="bg1">
                  <a:lumMod val="95000"/>
                </a:schemeClr>
              </a:solidFill>
              <a:ln>
                <a:noFill/>
              </a:ln>
            </p:spPr>
            <p:txBody>
              <a:bodyPr anchor="ctr"/>
              <a:lstStyle/>
              <a:p>
                <a:pPr algn="ctr"/>
                <a:endParaRPr/>
              </a:p>
            </p:txBody>
          </p:sp>
          <p:sp>
            <p:nvSpPr>
              <p:cNvPr id="8" name="ïṩlíḍê">
                <a:extLst>
                  <a:ext uri="{FF2B5EF4-FFF2-40B4-BE49-F238E27FC236}">
                    <a16:creationId xmlns:a16="http://schemas.microsoft.com/office/drawing/2014/main" xmlns:p14="http://schemas.microsoft.com/office/powerpoint/2010/main" xmlns:a14="http://schemas.microsoft.com/office/drawing/2010/main" xmlns="" id="{23FFC6CC-4F08-4516-A11B-7C9BB31B3220}"/>
                  </a:ext>
                </a:extLst>
              </p:cNvPr>
              <p:cNvSpPr/>
              <p:nvPr/>
            </p:nvSpPr>
            <p:spPr bwMode="auto">
              <a:xfrm>
                <a:off x="-2693988" y="5486400"/>
                <a:ext cx="403225" cy="401638"/>
              </a:xfrm>
              <a:prstGeom prst="ellipse">
                <a:avLst/>
              </a:prstGeom>
              <a:solidFill>
                <a:schemeClr val="bg1">
                  <a:lumMod val="65000"/>
                </a:schemeClr>
              </a:solidFill>
              <a:ln>
                <a:noFill/>
              </a:ln>
            </p:spPr>
            <p:txBody>
              <a:bodyPr anchor="ctr"/>
              <a:lstStyle/>
              <a:p>
                <a:pPr algn="ctr"/>
                <a:endParaRPr/>
              </a:p>
            </p:txBody>
          </p:sp>
          <p:sp>
            <p:nvSpPr>
              <p:cNvPr id="9" name="íṧ1ïḍè">
                <a:extLst>
                  <a:ext uri="{FF2B5EF4-FFF2-40B4-BE49-F238E27FC236}">
                    <a16:creationId xmlns:a16="http://schemas.microsoft.com/office/drawing/2014/main" xmlns:p14="http://schemas.microsoft.com/office/powerpoint/2010/main" xmlns:a14="http://schemas.microsoft.com/office/drawing/2010/main" xmlns="" id="{3EE90E36-910A-48FE-82A0-7A5FF4E5BF85}"/>
                  </a:ext>
                </a:extLst>
              </p:cNvPr>
              <p:cNvSpPr/>
              <p:nvPr/>
            </p:nvSpPr>
            <p:spPr bwMode="auto">
              <a:xfrm>
                <a:off x="-2673350" y="5507038"/>
                <a:ext cx="361950" cy="3603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iṧḻíḍé">
                <a:extLst>
                  <a:ext uri="{FF2B5EF4-FFF2-40B4-BE49-F238E27FC236}">
                    <a16:creationId xmlns:a16="http://schemas.microsoft.com/office/drawing/2014/main" xmlns:p14="http://schemas.microsoft.com/office/powerpoint/2010/main" xmlns:a14="http://schemas.microsoft.com/office/drawing/2010/main" xmlns="" id="{C23E2EA7-97E4-4DB6-83CA-F61ECC1CADEC}"/>
                  </a:ext>
                </a:extLst>
              </p:cNvPr>
              <p:cNvSpPr/>
              <p:nvPr/>
            </p:nvSpPr>
            <p:spPr bwMode="auto">
              <a:xfrm>
                <a:off x="-2520950" y="1254125"/>
                <a:ext cx="47625" cy="46038"/>
              </a:xfrm>
              <a:custGeom>
                <a:avLst/>
                <a:gdLst>
                  <a:gd name="T0" fmla="*/ 13 w 27"/>
                  <a:gd name="T1" fmla="*/ 0 h 26"/>
                  <a:gd name="T2" fmla="*/ 0 w 27"/>
                  <a:gd name="T3" fmla="*/ 13 h 26"/>
                  <a:gd name="T4" fmla="*/ 13 w 27"/>
                  <a:gd name="T5" fmla="*/ 26 h 26"/>
                  <a:gd name="T6" fmla="*/ 25 w 27"/>
                  <a:gd name="T7" fmla="*/ 13 h 26"/>
                  <a:gd name="T8" fmla="*/ 27 w 27"/>
                  <a:gd name="T9" fmla="*/ 13 h 26"/>
                  <a:gd name="T10" fmla="*/ 27 w 27"/>
                  <a:gd name="T11" fmla="*/ 13 h 26"/>
                  <a:gd name="T12" fmla="*/ 25 w 27"/>
                  <a:gd name="T13" fmla="*/ 13 h 26"/>
                  <a:gd name="T14" fmla="*/ 13 w 27"/>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6">
                    <a:moveTo>
                      <a:pt x="13" y="0"/>
                    </a:moveTo>
                    <a:cubicBezTo>
                      <a:pt x="6" y="0"/>
                      <a:pt x="0" y="6"/>
                      <a:pt x="0" y="13"/>
                    </a:cubicBezTo>
                    <a:cubicBezTo>
                      <a:pt x="0" y="20"/>
                      <a:pt x="6" y="26"/>
                      <a:pt x="13" y="26"/>
                    </a:cubicBezTo>
                    <a:cubicBezTo>
                      <a:pt x="20" y="26"/>
                      <a:pt x="25" y="20"/>
                      <a:pt x="25" y="13"/>
                    </a:cubicBezTo>
                    <a:cubicBezTo>
                      <a:pt x="27" y="13"/>
                      <a:pt x="27" y="13"/>
                      <a:pt x="27" y="13"/>
                    </a:cubicBezTo>
                    <a:cubicBezTo>
                      <a:pt x="27" y="13"/>
                      <a:pt x="27" y="13"/>
                      <a:pt x="27" y="13"/>
                    </a:cubicBezTo>
                    <a:cubicBezTo>
                      <a:pt x="25" y="13"/>
                      <a:pt x="25" y="13"/>
                      <a:pt x="25" y="13"/>
                    </a:cubicBezTo>
                    <a:cubicBezTo>
                      <a:pt x="25" y="6"/>
                      <a:pt x="20" y="0"/>
                      <a:pt x="13" y="0"/>
                    </a:cubicBezTo>
                  </a:path>
                </a:pathLst>
              </a:custGeom>
              <a:solidFill>
                <a:srgbClr val="9F9FA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íšḷïdè">
                <a:extLst>
                  <a:ext uri="{FF2B5EF4-FFF2-40B4-BE49-F238E27FC236}">
                    <a16:creationId xmlns:a16="http://schemas.microsoft.com/office/drawing/2014/main" xmlns:p14="http://schemas.microsoft.com/office/powerpoint/2010/main" xmlns:a14="http://schemas.microsoft.com/office/drawing/2010/main" xmlns="" id="{558D41C0-ECFD-46F3-8000-46F47E96FAAF}"/>
                  </a:ext>
                </a:extLst>
              </p:cNvPr>
              <p:cNvSpPr/>
              <p:nvPr/>
            </p:nvSpPr>
            <p:spPr bwMode="auto">
              <a:xfrm>
                <a:off x="-2528888" y="1246188"/>
                <a:ext cx="58737" cy="60325"/>
              </a:xfrm>
              <a:custGeom>
                <a:avLst/>
                <a:gdLst>
                  <a:gd name="T0" fmla="*/ 33 w 33"/>
                  <a:gd name="T1" fmla="*/ 17 h 34"/>
                  <a:gd name="T2" fmla="*/ 33 w 33"/>
                  <a:gd name="T3" fmla="*/ 17 h 34"/>
                  <a:gd name="T4" fmla="*/ 33 w 33"/>
                  <a:gd name="T5" fmla="*/ 17 h 34"/>
                  <a:gd name="T6" fmla="*/ 17 w 33"/>
                  <a:gd name="T7" fmla="*/ 0 h 34"/>
                  <a:gd name="T8" fmla="*/ 0 w 33"/>
                  <a:gd name="T9" fmla="*/ 17 h 34"/>
                  <a:gd name="T10" fmla="*/ 17 w 33"/>
                  <a:gd name="T11" fmla="*/ 34 h 34"/>
                  <a:gd name="T12" fmla="*/ 33 w 33"/>
                  <a:gd name="T13" fmla="*/ 17 h 34"/>
                  <a:gd name="T14" fmla="*/ 31 w 33"/>
                  <a:gd name="T15" fmla="*/ 17 h 34"/>
                  <a:gd name="T16" fmla="*/ 29 w 33"/>
                  <a:gd name="T17" fmla="*/ 17 h 34"/>
                  <a:gd name="T18" fmla="*/ 17 w 33"/>
                  <a:gd name="T19" fmla="*/ 30 h 34"/>
                  <a:gd name="T20" fmla="*/ 4 w 33"/>
                  <a:gd name="T21" fmla="*/ 17 h 34"/>
                  <a:gd name="T22" fmla="*/ 17 w 33"/>
                  <a:gd name="T23" fmla="*/ 4 h 34"/>
                  <a:gd name="T24" fmla="*/ 29 w 33"/>
                  <a:gd name="T25" fmla="*/ 17 h 34"/>
                  <a:gd name="T26" fmla="*/ 31 w 33"/>
                  <a:gd name="T27" fmla="*/ 17 h 34"/>
                  <a:gd name="T28" fmla="*/ 33 w 33"/>
                  <a:gd name="T29" fmla="*/ 17 h 34"/>
                  <a:gd name="T30" fmla="*/ 33 w 33"/>
                  <a:gd name="T31" fmla="*/ 17 h 34"/>
                  <a:gd name="T32" fmla="*/ 17 w 33"/>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4">
                    <a:moveTo>
                      <a:pt x="33" y="17"/>
                    </a:moveTo>
                    <a:cubicBezTo>
                      <a:pt x="33" y="17"/>
                      <a:pt x="33" y="17"/>
                      <a:pt x="33" y="17"/>
                    </a:cubicBezTo>
                    <a:cubicBezTo>
                      <a:pt x="33" y="17"/>
                      <a:pt x="33" y="17"/>
                      <a:pt x="33" y="17"/>
                    </a:cubicBezTo>
                    <a:moveTo>
                      <a:pt x="17" y="0"/>
                    </a:moveTo>
                    <a:cubicBezTo>
                      <a:pt x="7" y="0"/>
                      <a:pt x="0" y="8"/>
                      <a:pt x="0" y="17"/>
                    </a:cubicBezTo>
                    <a:cubicBezTo>
                      <a:pt x="0" y="26"/>
                      <a:pt x="7" y="34"/>
                      <a:pt x="17" y="34"/>
                    </a:cubicBezTo>
                    <a:cubicBezTo>
                      <a:pt x="26" y="34"/>
                      <a:pt x="33" y="26"/>
                      <a:pt x="33" y="17"/>
                    </a:cubicBezTo>
                    <a:cubicBezTo>
                      <a:pt x="31" y="17"/>
                      <a:pt x="31" y="17"/>
                      <a:pt x="31" y="17"/>
                    </a:cubicBezTo>
                    <a:cubicBezTo>
                      <a:pt x="29" y="17"/>
                      <a:pt x="29" y="17"/>
                      <a:pt x="29" y="17"/>
                    </a:cubicBezTo>
                    <a:cubicBezTo>
                      <a:pt x="29" y="24"/>
                      <a:pt x="24" y="30"/>
                      <a:pt x="17" y="30"/>
                    </a:cubicBezTo>
                    <a:cubicBezTo>
                      <a:pt x="10" y="30"/>
                      <a:pt x="4" y="24"/>
                      <a:pt x="4" y="17"/>
                    </a:cubicBezTo>
                    <a:cubicBezTo>
                      <a:pt x="4" y="10"/>
                      <a:pt x="10" y="4"/>
                      <a:pt x="17" y="4"/>
                    </a:cubicBezTo>
                    <a:cubicBezTo>
                      <a:pt x="24" y="4"/>
                      <a:pt x="29" y="10"/>
                      <a:pt x="29" y="17"/>
                    </a:cubicBezTo>
                    <a:cubicBezTo>
                      <a:pt x="31" y="17"/>
                      <a:pt x="31" y="17"/>
                      <a:pt x="31" y="17"/>
                    </a:cubicBezTo>
                    <a:cubicBezTo>
                      <a:pt x="33" y="17"/>
                      <a:pt x="33" y="17"/>
                      <a:pt x="33" y="17"/>
                    </a:cubicBezTo>
                    <a:cubicBezTo>
                      <a:pt x="33" y="17"/>
                      <a:pt x="33" y="17"/>
                      <a:pt x="33" y="17"/>
                    </a:cubicBezTo>
                    <a:cubicBezTo>
                      <a:pt x="33" y="8"/>
                      <a:pt x="26" y="0"/>
                      <a:pt x="17"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î$ľiḓè">
                <a:extLst>
                  <a:ext uri="{FF2B5EF4-FFF2-40B4-BE49-F238E27FC236}">
                    <a16:creationId xmlns:a16="http://schemas.microsoft.com/office/drawing/2014/main" xmlns:p14="http://schemas.microsoft.com/office/powerpoint/2010/main" xmlns:a14="http://schemas.microsoft.com/office/drawing/2010/main" xmlns="" id="{94BB6179-A86D-4563-96C3-AF63A1E61234}"/>
                  </a:ext>
                </a:extLst>
              </p:cNvPr>
              <p:cNvSpPr/>
              <p:nvPr/>
            </p:nvSpPr>
            <p:spPr bwMode="auto">
              <a:xfrm>
                <a:off x="-2930525" y="1395413"/>
                <a:ext cx="77787" cy="74613"/>
              </a:xfrm>
              <a:custGeom>
                <a:avLst/>
                <a:gdLst>
                  <a:gd name="T0" fmla="*/ 21 w 44"/>
                  <a:gd name="T1" fmla="*/ 0 h 42"/>
                  <a:gd name="T2" fmla="*/ 6 w 44"/>
                  <a:gd name="T3" fmla="*/ 6 h 42"/>
                  <a:gd name="T4" fmla="*/ 0 w 44"/>
                  <a:gd name="T5" fmla="*/ 21 h 42"/>
                  <a:gd name="T6" fmla="*/ 6 w 44"/>
                  <a:gd name="T7" fmla="*/ 36 h 42"/>
                  <a:gd name="T8" fmla="*/ 21 w 44"/>
                  <a:gd name="T9" fmla="*/ 42 h 42"/>
                  <a:gd name="T10" fmla="*/ 36 w 44"/>
                  <a:gd name="T11" fmla="*/ 36 h 42"/>
                  <a:gd name="T12" fmla="*/ 42 w 44"/>
                  <a:gd name="T13" fmla="*/ 21 h 42"/>
                  <a:gd name="T14" fmla="*/ 44 w 44"/>
                  <a:gd name="T15" fmla="*/ 21 h 42"/>
                  <a:gd name="T16" fmla="*/ 44 w 44"/>
                  <a:gd name="T17" fmla="*/ 21 h 42"/>
                  <a:gd name="T18" fmla="*/ 42 w 44"/>
                  <a:gd name="T19" fmla="*/ 21 h 42"/>
                  <a:gd name="T20" fmla="*/ 36 w 44"/>
                  <a:gd name="T21" fmla="*/ 6 h 42"/>
                  <a:gd name="T22" fmla="*/ 21 w 44"/>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42">
                    <a:moveTo>
                      <a:pt x="21" y="0"/>
                    </a:moveTo>
                    <a:cubicBezTo>
                      <a:pt x="15" y="0"/>
                      <a:pt x="10" y="3"/>
                      <a:pt x="6" y="6"/>
                    </a:cubicBezTo>
                    <a:cubicBezTo>
                      <a:pt x="3" y="10"/>
                      <a:pt x="0" y="15"/>
                      <a:pt x="0" y="21"/>
                    </a:cubicBezTo>
                    <a:cubicBezTo>
                      <a:pt x="0" y="27"/>
                      <a:pt x="3" y="32"/>
                      <a:pt x="6" y="36"/>
                    </a:cubicBezTo>
                    <a:cubicBezTo>
                      <a:pt x="10" y="39"/>
                      <a:pt x="15" y="42"/>
                      <a:pt x="21" y="42"/>
                    </a:cubicBezTo>
                    <a:cubicBezTo>
                      <a:pt x="27" y="42"/>
                      <a:pt x="32" y="39"/>
                      <a:pt x="36" y="36"/>
                    </a:cubicBezTo>
                    <a:cubicBezTo>
                      <a:pt x="39" y="32"/>
                      <a:pt x="42" y="27"/>
                      <a:pt x="42" y="21"/>
                    </a:cubicBezTo>
                    <a:cubicBezTo>
                      <a:pt x="44" y="21"/>
                      <a:pt x="44" y="21"/>
                      <a:pt x="44" y="21"/>
                    </a:cubicBezTo>
                    <a:cubicBezTo>
                      <a:pt x="44" y="21"/>
                      <a:pt x="44" y="21"/>
                      <a:pt x="44" y="21"/>
                    </a:cubicBezTo>
                    <a:cubicBezTo>
                      <a:pt x="42" y="21"/>
                      <a:pt x="42" y="21"/>
                      <a:pt x="42" y="21"/>
                    </a:cubicBezTo>
                    <a:cubicBezTo>
                      <a:pt x="42" y="15"/>
                      <a:pt x="39" y="10"/>
                      <a:pt x="36" y="6"/>
                    </a:cubicBezTo>
                    <a:cubicBezTo>
                      <a:pt x="32" y="3"/>
                      <a:pt x="27" y="0"/>
                      <a:pt x="21" y="0"/>
                    </a:cubicBezTo>
                  </a:path>
                </a:pathLst>
              </a:custGeom>
              <a:solidFill>
                <a:srgbClr val="9F9FA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iṣḷiḍe">
                <a:extLst>
                  <a:ext uri="{FF2B5EF4-FFF2-40B4-BE49-F238E27FC236}">
                    <a16:creationId xmlns:a16="http://schemas.microsoft.com/office/drawing/2014/main" xmlns:p14="http://schemas.microsoft.com/office/powerpoint/2010/main" xmlns:a14="http://schemas.microsoft.com/office/drawing/2010/main" xmlns="" id="{BAA10E1A-0D41-4090-906F-8C4E27F7F792}"/>
                  </a:ext>
                </a:extLst>
              </p:cNvPr>
              <p:cNvSpPr/>
              <p:nvPr/>
            </p:nvSpPr>
            <p:spPr bwMode="auto">
              <a:xfrm>
                <a:off x="-2938463" y="1389063"/>
                <a:ext cx="88900" cy="88900"/>
              </a:xfrm>
              <a:custGeom>
                <a:avLst/>
                <a:gdLst>
                  <a:gd name="T0" fmla="*/ 50 w 50"/>
                  <a:gd name="T1" fmla="*/ 25 h 50"/>
                  <a:gd name="T2" fmla="*/ 50 w 50"/>
                  <a:gd name="T3" fmla="*/ 25 h 50"/>
                  <a:gd name="T4" fmla="*/ 50 w 50"/>
                  <a:gd name="T5" fmla="*/ 25 h 50"/>
                  <a:gd name="T6" fmla="*/ 25 w 50"/>
                  <a:gd name="T7" fmla="*/ 0 h 50"/>
                  <a:gd name="T8" fmla="*/ 0 w 50"/>
                  <a:gd name="T9" fmla="*/ 25 h 50"/>
                  <a:gd name="T10" fmla="*/ 25 w 50"/>
                  <a:gd name="T11" fmla="*/ 50 h 50"/>
                  <a:gd name="T12" fmla="*/ 50 w 50"/>
                  <a:gd name="T13" fmla="*/ 25 h 50"/>
                  <a:gd name="T14" fmla="*/ 48 w 50"/>
                  <a:gd name="T15" fmla="*/ 25 h 50"/>
                  <a:gd name="T16" fmla="*/ 46 w 50"/>
                  <a:gd name="T17" fmla="*/ 25 h 50"/>
                  <a:gd name="T18" fmla="*/ 40 w 50"/>
                  <a:gd name="T19" fmla="*/ 40 h 50"/>
                  <a:gd name="T20" fmla="*/ 25 w 50"/>
                  <a:gd name="T21" fmla="*/ 46 h 50"/>
                  <a:gd name="T22" fmla="*/ 10 w 50"/>
                  <a:gd name="T23" fmla="*/ 40 h 50"/>
                  <a:gd name="T24" fmla="*/ 4 w 50"/>
                  <a:gd name="T25" fmla="*/ 25 h 50"/>
                  <a:gd name="T26" fmla="*/ 10 w 50"/>
                  <a:gd name="T27" fmla="*/ 10 h 50"/>
                  <a:gd name="T28" fmla="*/ 25 w 50"/>
                  <a:gd name="T29" fmla="*/ 4 h 50"/>
                  <a:gd name="T30" fmla="*/ 40 w 50"/>
                  <a:gd name="T31" fmla="*/ 10 h 50"/>
                  <a:gd name="T32" fmla="*/ 46 w 50"/>
                  <a:gd name="T33" fmla="*/ 25 h 50"/>
                  <a:gd name="T34" fmla="*/ 48 w 50"/>
                  <a:gd name="T35" fmla="*/ 25 h 50"/>
                  <a:gd name="T36" fmla="*/ 50 w 50"/>
                  <a:gd name="T37" fmla="*/ 25 h 50"/>
                  <a:gd name="T38" fmla="*/ 50 w 50"/>
                  <a:gd name="T39" fmla="*/ 25 h 50"/>
                  <a:gd name="T40" fmla="*/ 25 w 50"/>
                  <a:gd name="T4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50">
                    <a:moveTo>
                      <a:pt x="50" y="25"/>
                    </a:moveTo>
                    <a:cubicBezTo>
                      <a:pt x="50" y="25"/>
                      <a:pt x="50" y="25"/>
                      <a:pt x="50" y="25"/>
                    </a:cubicBezTo>
                    <a:cubicBezTo>
                      <a:pt x="50" y="25"/>
                      <a:pt x="50" y="25"/>
                      <a:pt x="50" y="25"/>
                    </a:cubicBezTo>
                    <a:moveTo>
                      <a:pt x="25" y="0"/>
                    </a:moveTo>
                    <a:cubicBezTo>
                      <a:pt x="11" y="0"/>
                      <a:pt x="0" y="11"/>
                      <a:pt x="0" y="25"/>
                    </a:cubicBezTo>
                    <a:cubicBezTo>
                      <a:pt x="0" y="39"/>
                      <a:pt x="11" y="50"/>
                      <a:pt x="25" y="50"/>
                    </a:cubicBezTo>
                    <a:cubicBezTo>
                      <a:pt x="39" y="50"/>
                      <a:pt x="50" y="39"/>
                      <a:pt x="50" y="25"/>
                    </a:cubicBezTo>
                    <a:cubicBezTo>
                      <a:pt x="48" y="25"/>
                      <a:pt x="48" y="25"/>
                      <a:pt x="48" y="25"/>
                    </a:cubicBezTo>
                    <a:cubicBezTo>
                      <a:pt x="46" y="25"/>
                      <a:pt x="46" y="25"/>
                      <a:pt x="46" y="25"/>
                    </a:cubicBezTo>
                    <a:cubicBezTo>
                      <a:pt x="46" y="31"/>
                      <a:pt x="43" y="36"/>
                      <a:pt x="40" y="40"/>
                    </a:cubicBezTo>
                    <a:cubicBezTo>
                      <a:pt x="36" y="43"/>
                      <a:pt x="31" y="46"/>
                      <a:pt x="25" y="46"/>
                    </a:cubicBezTo>
                    <a:cubicBezTo>
                      <a:pt x="19" y="46"/>
                      <a:pt x="14" y="43"/>
                      <a:pt x="10" y="40"/>
                    </a:cubicBezTo>
                    <a:cubicBezTo>
                      <a:pt x="7" y="36"/>
                      <a:pt x="4" y="31"/>
                      <a:pt x="4" y="25"/>
                    </a:cubicBezTo>
                    <a:cubicBezTo>
                      <a:pt x="4" y="19"/>
                      <a:pt x="7" y="14"/>
                      <a:pt x="10" y="10"/>
                    </a:cubicBezTo>
                    <a:cubicBezTo>
                      <a:pt x="14" y="7"/>
                      <a:pt x="19" y="4"/>
                      <a:pt x="25" y="4"/>
                    </a:cubicBezTo>
                    <a:cubicBezTo>
                      <a:pt x="31" y="4"/>
                      <a:pt x="36" y="7"/>
                      <a:pt x="40" y="10"/>
                    </a:cubicBezTo>
                    <a:cubicBezTo>
                      <a:pt x="43" y="14"/>
                      <a:pt x="46" y="19"/>
                      <a:pt x="46" y="25"/>
                    </a:cubicBezTo>
                    <a:cubicBezTo>
                      <a:pt x="48" y="25"/>
                      <a:pt x="48" y="25"/>
                      <a:pt x="48" y="25"/>
                    </a:cubicBezTo>
                    <a:cubicBezTo>
                      <a:pt x="50" y="25"/>
                      <a:pt x="50" y="25"/>
                      <a:pt x="50" y="25"/>
                    </a:cubicBezTo>
                    <a:cubicBezTo>
                      <a:pt x="50" y="25"/>
                      <a:pt x="50" y="25"/>
                      <a:pt x="50" y="25"/>
                    </a:cubicBezTo>
                    <a:cubicBezTo>
                      <a:pt x="50" y="11"/>
                      <a:pt x="39" y="0"/>
                      <a:pt x="2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işlíďê">
                <a:extLst>
                  <a:ext uri="{FF2B5EF4-FFF2-40B4-BE49-F238E27FC236}">
                    <a16:creationId xmlns:a16="http://schemas.microsoft.com/office/drawing/2014/main" xmlns:p14="http://schemas.microsoft.com/office/powerpoint/2010/main" xmlns:a14="http://schemas.microsoft.com/office/drawing/2010/main" xmlns="" id="{27CBD616-47BB-43F8-BC25-031C374E7BBA}"/>
                  </a:ext>
                </a:extLst>
              </p:cNvPr>
              <p:cNvSpPr/>
              <p:nvPr/>
            </p:nvSpPr>
            <p:spPr bwMode="auto">
              <a:xfrm>
                <a:off x="-2695575" y="1419225"/>
                <a:ext cx="393700" cy="39688"/>
              </a:xfrm>
              <a:custGeom>
                <a:avLst/>
                <a:gdLst>
                  <a:gd name="T0" fmla="*/ 210 w 221"/>
                  <a:gd name="T1" fmla="*/ 0 h 23"/>
                  <a:gd name="T2" fmla="*/ 11 w 221"/>
                  <a:gd name="T3" fmla="*/ 0 h 23"/>
                  <a:gd name="T4" fmla="*/ 0 w 221"/>
                  <a:gd name="T5" fmla="*/ 11 h 23"/>
                  <a:gd name="T6" fmla="*/ 11 w 221"/>
                  <a:gd name="T7" fmla="*/ 23 h 23"/>
                  <a:gd name="T8" fmla="*/ 210 w 221"/>
                  <a:gd name="T9" fmla="*/ 23 h 23"/>
                  <a:gd name="T10" fmla="*/ 221 w 221"/>
                  <a:gd name="T11" fmla="*/ 11 h 23"/>
                  <a:gd name="T12" fmla="*/ 210 w 221"/>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221" h="23">
                    <a:moveTo>
                      <a:pt x="210" y="0"/>
                    </a:moveTo>
                    <a:cubicBezTo>
                      <a:pt x="11" y="0"/>
                      <a:pt x="11" y="0"/>
                      <a:pt x="11" y="0"/>
                    </a:cubicBezTo>
                    <a:cubicBezTo>
                      <a:pt x="5" y="0"/>
                      <a:pt x="0" y="5"/>
                      <a:pt x="0" y="11"/>
                    </a:cubicBezTo>
                    <a:cubicBezTo>
                      <a:pt x="0" y="18"/>
                      <a:pt x="5" y="23"/>
                      <a:pt x="11" y="23"/>
                    </a:cubicBezTo>
                    <a:cubicBezTo>
                      <a:pt x="210" y="23"/>
                      <a:pt x="210" y="23"/>
                      <a:pt x="210" y="23"/>
                    </a:cubicBezTo>
                    <a:cubicBezTo>
                      <a:pt x="216" y="23"/>
                      <a:pt x="221" y="18"/>
                      <a:pt x="221" y="11"/>
                    </a:cubicBezTo>
                    <a:cubicBezTo>
                      <a:pt x="221" y="5"/>
                      <a:pt x="216" y="0"/>
                      <a:pt x="210" y="0"/>
                    </a:cubicBezTo>
                  </a:path>
                </a:pathLst>
              </a:custGeom>
              <a:solidFill>
                <a:srgbClr val="9F9FA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iŝļîḑê">
                <a:extLst>
                  <a:ext uri="{FF2B5EF4-FFF2-40B4-BE49-F238E27FC236}">
                    <a16:creationId xmlns:a16="http://schemas.microsoft.com/office/drawing/2014/main" xmlns:p14="http://schemas.microsoft.com/office/powerpoint/2010/main" xmlns:a14="http://schemas.microsoft.com/office/drawing/2010/main" xmlns="" id="{2FF45A6F-7C50-45AB-AD6D-1ABF03DBCC3E}"/>
                  </a:ext>
                </a:extLst>
              </p:cNvPr>
              <p:cNvSpPr/>
              <p:nvPr/>
            </p:nvSpPr>
            <p:spPr bwMode="auto">
              <a:xfrm>
                <a:off x="-3605213" y="1709738"/>
                <a:ext cx="2209800" cy="3695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 name="íṩḷiḋê">
                <a:extLst>
                  <a:ext uri="{FF2B5EF4-FFF2-40B4-BE49-F238E27FC236}">
                    <a16:creationId xmlns:a16="http://schemas.microsoft.com/office/drawing/2014/main" xmlns:p14="http://schemas.microsoft.com/office/powerpoint/2010/main" xmlns:a14="http://schemas.microsoft.com/office/drawing/2010/main" xmlns="" id="{EA50048F-0975-4462-B078-340815C37FE4}"/>
                  </a:ext>
                </a:extLst>
              </p:cNvPr>
              <p:cNvSpPr/>
              <p:nvPr/>
            </p:nvSpPr>
            <p:spPr bwMode="auto">
              <a:xfrm>
                <a:off x="-3611563" y="1703388"/>
                <a:ext cx="2224087" cy="3709988"/>
              </a:xfrm>
              <a:prstGeom prst="rect">
                <a:avLst/>
              </a:prstGeom>
              <a:blipFill dpi="0" rotWithShape="1">
                <a:blip r:embed="rId6" cstate="screen">
                  <a:extLst>
                    <a:ext uri="{BEBA8EAE-BF5A-486C-A8C5-ECC9F3942E4B}">
                      <a14:imgProps xmlns:a14="http://schemas.microsoft.com/office/drawing/2010/main">
                        <a14:imgLayer r:embed="rId7">
                          <a14:imgEffect>
                            <a14:colorTemperature colorTemp="5900"/>
                          </a14:imgEffect>
                          <a14:imgEffect>
                            <a14:brightnessContrast contrast="20000"/>
                          </a14:imgEffect>
                        </a14:imgLayer>
                      </a14:imgProps>
                    </a:ext>
                    <a:ext uri="{28A0092B-C50C-407E-A947-70E740481C1C}">
                      <a14:useLocalDpi xmlns:a14="http://schemas.microsoft.com/office/drawing/2010/main"/>
                    </a:ext>
                  </a:extLst>
                </a:blip>
                <a:srcRect/>
                <a:stretch>
                  <a:fillRect/>
                </a:stretch>
              </a:blipFill>
              <a:ln w="12700" cap="flat" cmpd="sng" algn="ctr">
                <a:noFill/>
                <a:prstDash val="solid"/>
                <a:miter lim="800000"/>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kern="0">
                  <a:solidFill>
                    <a:prstClr val="white"/>
                  </a:solidFill>
                  <a:latin typeface="Century Gothic" panose="020F0502020204030204"/>
                  <a:ea typeface="微软雅黑"/>
                </a:endParaRPr>
              </a:p>
            </p:txBody>
          </p:sp>
          <p:sp>
            <p:nvSpPr>
              <p:cNvPr id="17" name="îşlïḓè">
                <a:extLst>
                  <a:ext uri="{FF2B5EF4-FFF2-40B4-BE49-F238E27FC236}">
                    <a16:creationId xmlns:a16="http://schemas.microsoft.com/office/drawing/2014/main" xmlns:p14="http://schemas.microsoft.com/office/powerpoint/2010/main" xmlns:a14="http://schemas.microsoft.com/office/drawing/2010/main" xmlns="" id="{AAED6E70-CF14-4C88-A117-1C9D0425AD53}"/>
                  </a:ext>
                </a:extLst>
              </p:cNvPr>
              <p:cNvSpPr/>
              <p:nvPr/>
            </p:nvSpPr>
            <p:spPr bwMode="auto">
              <a:xfrm>
                <a:off x="-3768725" y="1736725"/>
                <a:ext cx="31750" cy="215900"/>
              </a:xfrm>
              <a:custGeom>
                <a:avLst/>
                <a:gdLst>
                  <a:gd name="T0" fmla="*/ 18 w 18"/>
                  <a:gd name="T1" fmla="*/ 113 h 122"/>
                  <a:gd name="T2" fmla="*/ 9 w 18"/>
                  <a:gd name="T3" fmla="*/ 122 h 122"/>
                  <a:gd name="T4" fmla="*/ 0 w 18"/>
                  <a:gd name="T5" fmla="*/ 113 h 122"/>
                  <a:gd name="T6" fmla="*/ 0 w 18"/>
                  <a:gd name="T7" fmla="*/ 9 h 122"/>
                  <a:gd name="T8" fmla="*/ 9 w 18"/>
                  <a:gd name="T9" fmla="*/ 0 h 122"/>
                  <a:gd name="T10" fmla="*/ 18 w 18"/>
                  <a:gd name="T11" fmla="*/ 9 h 122"/>
                  <a:gd name="T12" fmla="*/ 18 w 18"/>
                  <a:gd name="T13" fmla="*/ 113 h 122"/>
                </a:gdLst>
                <a:ahLst/>
                <a:cxnLst>
                  <a:cxn ang="0">
                    <a:pos x="T0" y="T1"/>
                  </a:cxn>
                  <a:cxn ang="0">
                    <a:pos x="T2" y="T3"/>
                  </a:cxn>
                  <a:cxn ang="0">
                    <a:pos x="T4" y="T5"/>
                  </a:cxn>
                  <a:cxn ang="0">
                    <a:pos x="T6" y="T7"/>
                  </a:cxn>
                  <a:cxn ang="0">
                    <a:pos x="T8" y="T9"/>
                  </a:cxn>
                  <a:cxn ang="0">
                    <a:pos x="T10" y="T11"/>
                  </a:cxn>
                  <a:cxn ang="0">
                    <a:pos x="T12" y="T13"/>
                  </a:cxn>
                </a:cxnLst>
                <a:rect l="0" t="0" r="r" b="b"/>
                <a:pathLst>
                  <a:path w="18" h="122">
                    <a:moveTo>
                      <a:pt x="18" y="113"/>
                    </a:moveTo>
                    <a:cubicBezTo>
                      <a:pt x="18" y="118"/>
                      <a:pt x="14" y="122"/>
                      <a:pt x="9" y="122"/>
                    </a:cubicBezTo>
                    <a:cubicBezTo>
                      <a:pt x="4" y="122"/>
                      <a:pt x="0" y="118"/>
                      <a:pt x="0" y="113"/>
                    </a:cubicBezTo>
                    <a:cubicBezTo>
                      <a:pt x="0" y="9"/>
                      <a:pt x="0" y="9"/>
                      <a:pt x="0" y="9"/>
                    </a:cubicBezTo>
                    <a:cubicBezTo>
                      <a:pt x="0" y="4"/>
                      <a:pt x="4" y="0"/>
                      <a:pt x="9" y="0"/>
                    </a:cubicBezTo>
                    <a:cubicBezTo>
                      <a:pt x="14" y="0"/>
                      <a:pt x="18" y="4"/>
                      <a:pt x="18" y="9"/>
                    </a:cubicBezTo>
                    <a:lnTo>
                      <a:pt x="18" y="113"/>
                    </a:lnTo>
                    <a:close/>
                  </a:path>
                </a:pathLst>
              </a:custGeom>
              <a:solidFill>
                <a:schemeClr val="bg1">
                  <a:lumMod val="75000"/>
                </a:schemeClr>
              </a:solidFill>
              <a:ln>
                <a:noFill/>
              </a:ln>
            </p:spPr>
            <p:txBody>
              <a:bodyPr anchor="ctr"/>
              <a:lstStyle/>
              <a:p>
                <a:pPr algn="ctr"/>
                <a:endParaRPr/>
              </a:p>
            </p:txBody>
          </p:sp>
          <p:sp>
            <p:nvSpPr>
              <p:cNvPr id="18" name="íś1îḓê">
                <a:extLst>
                  <a:ext uri="{FF2B5EF4-FFF2-40B4-BE49-F238E27FC236}">
                    <a16:creationId xmlns:a16="http://schemas.microsoft.com/office/drawing/2014/main" xmlns:p14="http://schemas.microsoft.com/office/powerpoint/2010/main" xmlns:a14="http://schemas.microsoft.com/office/drawing/2010/main" xmlns="" id="{01A34229-5266-478A-84E1-E533BF691366}"/>
                  </a:ext>
                </a:extLst>
              </p:cNvPr>
              <p:cNvSpPr/>
              <p:nvPr/>
            </p:nvSpPr>
            <p:spPr bwMode="auto">
              <a:xfrm>
                <a:off x="-3768725" y="2147888"/>
                <a:ext cx="31750" cy="363538"/>
              </a:xfrm>
              <a:custGeom>
                <a:avLst/>
                <a:gdLst>
                  <a:gd name="T0" fmla="*/ 18 w 18"/>
                  <a:gd name="T1" fmla="*/ 190 h 205"/>
                  <a:gd name="T2" fmla="*/ 9 w 18"/>
                  <a:gd name="T3" fmla="*/ 205 h 205"/>
                  <a:gd name="T4" fmla="*/ 0 w 18"/>
                  <a:gd name="T5" fmla="*/ 190 h 205"/>
                  <a:gd name="T6" fmla="*/ 0 w 18"/>
                  <a:gd name="T7" fmla="*/ 15 h 205"/>
                  <a:gd name="T8" fmla="*/ 9 w 18"/>
                  <a:gd name="T9" fmla="*/ 0 h 205"/>
                  <a:gd name="T10" fmla="*/ 18 w 18"/>
                  <a:gd name="T11" fmla="*/ 15 h 205"/>
                  <a:gd name="T12" fmla="*/ 18 w 18"/>
                  <a:gd name="T13" fmla="*/ 190 h 205"/>
                </a:gdLst>
                <a:ahLst/>
                <a:cxnLst>
                  <a:cxn ang="0">
                    <a:pos x="T0" y="T1"/>
                  </a:cxn>
                  <a:cxn ang="0">
                    <a:pos x="T2" y="T3"/>
                  </a:cxn>
                  <a:cxn ang="0">
                    <a:pos x="T4" y="T5"/>
                  </a:cxn>
                  <a:cxn ang="0">
                    <a:pos x="T6" y="T7"/>
                  </a:cxn>
                  <a:cxn ang="0">
                    <a:pos x="T8" y="T9"/>
                  </a:cxn>
                  <a:cxn ang="0">
                    <a:pos x="T10" y="T11"/>
                  </a:cxn>
                  <a:cxn ang="0">
                    <a:pos x="T12" y="T13"/>
                  </a:cxn>
                </a:cxnLst>
                <a:rect l="0" t="0" r="r" b="b"/>
                <a:pathLst>
                  <a:path w="18" h="205">
                    <a:moveTo>
                      <a:pt x="18" y="190"/>
                    </a:moveTo>
                    <a:cubicBezTo>
                      <a:pt x="18" y="198"/>
                      <a:pt x="14" y="205"/>
                      <a:pt x="9" y="205"/>
                    </a:cubicBezTo>
                    <a:cubicBezTo>
                      <a:pt x="4" y="205"/>
                      <a:pt x="0" y="198"/>
                      <a:pt x="0" y="190"/>
                    </a:cubicBezTo>
                    <a:cubicBezTo>
                      <a:pt x="0" y="15"/>
                      <a:pt x="0" y="15"/>
                      <a:pt x="0" y="15"/>
                    </a:cubicBezTo>
                    <a:cubicBezTo>
                      <a:pt x="0" y="7"/>
                      <a:pt x="4" y="0"/>
                      <a:pt x="9" y="0"/>
                    </a:cubicBezTo>
                    <a:cubicBezTo>
                      <a:pt x="14" y="0"/>
                      <a:pt x="18" y="7"/>
                      <a:pt x="18" y="15"/>
                    </a:cubicBezTo>
                    <a:lnTo>
                      <a:pt x="18" y="190"/>
                    </a:lnTo>
                    <a:close/>
                  </a:path>
                </a:pathLst>
              </a:custGeom>
              <a:solidFill>
                <a:schemeClr val="bg1">
                  <a:lumMod val="75000"/>
                </a:schemeClr>
              </a:solidFill>
              <a:ln>
                <a:noFill/>
              </a:ln>
            </p:spPr>
            <p:txBody>
              <a:bodyPr anchor="ctr"/>
              <a:lstStyle/>
              <a:p>
                <a:pPr algn="ctr"/>
                <a:endParaRPr/>
              </a:p>
            </p:txBody>
          </p:sp>
          <p:sp>
            <p:nvSpPr>
              <p:cNvPr id="19" name="îšlïḋè">
                <a:extLst>
                  <a:ext uri="{FF2B5EF4-FFF2-40B4-BE49-F238E27FC236}">
                    <a16:creationId xmlns:a16="http://schemas.microsoft.com/office/drawing/2014/main" xmlns:p14="http://schemas.microsoft.com/office/powerpoint/2010/main" xmlns:a14="http://schemas.microsoft.com/office/drawing/2010/main" xmlns="" id="{A95491D5-66C2-46B2-8BC2-7E02C180612C}"/>
                  </a:ext>
                </a:extLst>
              </p:cNvPr>
              <p:cNvSpPr/>
              <p:nvPr/>
            </p:nvSpPr>
            <p:spPr bwMode="auto">
              <a:xfrm>
                <a:off x="-3768725" y="2609850"/>
                <a:ext cx="31750" cy="363538"/>
              </a:xfrm>
              <a:custGeom>
                <a:avLst/>
                <a:gdLst>
                  <a:gd name="T0" fmla="*/ 18 w 18"/>
                  <a:gd name="T1" fmla="*/ 190 h 205"/>
                  <a:gd name="T2" fmla="*/ 9 w 18"/>
                  <a:gd name="T3" fmla="*/ 205 h 205"/>
                  <a:gd name="T4" fmla="*/ 0 w 18"/>
                  <a:gd name="T5" fmla="*/ 190 h 205"/>
                  <a:gd name="T6" fmla="*/ 0 w 18"/>
                  <a:gd name="T7" fmla="*/ 15 h 205"/>
                  <a:gd name="T8" fmla="*/ 9 w 18"/>
                  <a:gd name="T9" fmla="*/ 0 h 205"/>
                  <a:gd name="T10" fmla="*/ 18 w 18"/>
                  <a:gd name="T11" fmla="*/ 15 h 205"/>
                  <a:gd name="T12" fmla="*/ 18 w 18"/>
                  <a:gd name="T13" fmla="*/ 190 h 205"/>
                </a:gdLst>
                <a:ahLst/>
                <a:cxnLst>
                  <a:cxn ang="0">
                    <a:pos x="T0" y="T1"/>
                  </a:cxn>
                  <a:cxn ang="0">
                    <a:pos x="T2" y="T3"/>
                  </a:cxn>
                  <a:cxn ang="0">
                    <a:pos x="T4" y="T5"/>
                  </a:cxn>
                  <a:cxn ang="0">
                    <a:pos x="T6" y="T7"/>
                  </a:cxn>
                  <a:cxn ang="0">
                    <a:pos x="T8" y="T9"/>
                  </a:cxn>
                  <a:cxn ang="0">
                    <a:pos x="T10" y="T11"/>
                  </a:cxn>
                  <a:cxn ang="0">
                    <a:pos x="T12" y="T13"/>
                  </a:cxn>
                </a:cxnLst>
                <a:rect l="0" t="0" r="r" b="b"/>
                <a:pathLst>
                  <a:path w="18" h="205">
                    <a:moveTo>
                      <a:pt x="18" y="190"/>
                    </a:moveTo>
                    <a:cubicBezTo>
                      <a:pt x="18" y="198"/>
                      <a:pt x="14" y="205"/>
                      <a:pt x="9" y="205"/>
                    </a:cubicBezTo>
                    <a:cubicBezTo>
                      <a:pt x="4" y="205"/>
                      <a:pt x="0" y="198"/>
                      <a:pt x="0" y="190"/>
                    </a:cubicBezTo>
                    <a:cubicBezTo>
                      <a:pt x="0" y="15"/>
                      <a:pt x="0" y="15"/>
                      <a:pt x="0" y="15"/>
                    </a:cubicBezTo>
                    <a:cubicBezTo>
                      <a:pt x="0" y="7"/>
                      <a:pt x="4" y="0"/>
                      <a:pt x="9" y="0"/>
                    </a:cubicBezTo>
                    <a:cubicBezTo>
                      <a:pt x="14" y="0"/>
                      <a:pt x="18" y="7"/>
                      <a:pt x="18" y="15"/>
                    </a:cubicBezTo>
                    <a:lnTo>
                      <a:pt x="18" y="190"/>
                    </a:lnTo>
                    <a:close/>
                  </a:path>
                </a:pathLst>
              </a:custGeom>
              <a:solidFill>
                <a:schemeClr val="bg1">
                  <a:lumMod val="75000"/>
                </a:schemeClr>
              </a:solidFill>
              <a:ln>
                <a:noFill/>
              </a:ln>
            </p:spPr>
            <p:txBody>
              <a:bodyPr anchor="ctr"/>
              <a:lstStyle/>
              <a:p>
                <a:pPr algn="ctr"/>
                <a:endParaRPr/>
              </a:p>
            </p:txBody>
          </p:sp>
          <p:sp>
            <p:nvSpPr>
              <p:cNvPr id="20" name="işḻïďè">
                <a:extLst>
                  <a:ext uri="{FF2B5EF4-FFF2-40B4-BE49-F238E27FC236}">
                    <a16:creationId xmlns:a16="http://schemas.microsoft.com/office/drawing/2014/main" xmlns:p14="http://schemas.microsoft.com/office/powerpoint/2010/main" xmlns:a14="http://schemas.microsoft.com/office/drawing/2010/main" xmlns="" id="{973E91DB-C10D-430A-892C-872377E9E689}"/>
                  </a:ext>
                </a:extLst>
              </p:cNvPr>
              <p:cNvSpPr/>
              <p:nvPr/>
            </p:nvSpPr>
            <p:spPr bwMode="auto">
              <a:xfrm>
                <a:off x="-1282700" y="2147888"/>
                <a:ext cx="31750" cy="363538"/>
              </a:xfrm>
              <a:custGeom>
                <a:avLst/>
                <a:gdLst>
                  <a:gd name="T0" fmla="*/ 18 w 18"/>
                  <a:gd name="T1" fmla="*/ 190 h 205"/>
                  <a:gd name="T2" fmla="*/ 9 w 18"/>
                  <a:gd name="T3" fmla="*/ 205 h 205"/>
                  <a:gd name="T4" fmla="*/ 0 w 18"/>
                  <a:gd name="T5" fmla="*/ 190 h 205"/>
                  <a:gd name="T6" fmla="*/ 0 w 18"/>
                  <a:gd name="T7" fmla="*/ 15 h 205"/>
                  <a:gd name="T8" fmla="*/ 9 w 18"/>
                  <a:gd name="T9" fmla="*/ 0 h 205"/>
                  <a:gd name="T10" fmla="*/ 18 w 18"/>
                  <a:gd name="T11" fmla="*/ 15 h 205"/>
                  <a:gd name="T12" fmla="*/ 18 w 18"/>
                  <a:gd name="T13" fmla="*/ 190 h 205"/>
                </a:gdLst>
                <a:ahLst/>
                <a:cxnLst>
                  <a:cxn ang="0">
                    <a:pos x="T0" y="T1"/>
                  </a:cxn>
                  <a:cxn ang="0">
                    <a:pos x="T2" y="T3"/>
                  </a:cxn>
                  <a:cxn ang="0">
                    <a:pos x="T4" y="T5"/>
                  </a:cxn>
                  <a:cxn ang="0">
                    <a:pos x="T6" y="T7"/>
                  </a:cxn>
                  <a:cxn ang="0">
                    <a:pos x="T8" y="T9"/>
                  </a:cxn>
                  <a:cxn ang="0">
                    <a:pos x="T10" y="T11"/>
                  </a:cxn>
                  <a:cxn ang="0">
                    <a:pos x="T12" y="T13"/>
                  </a:cxn>
                </a:cxnLst>
                <a:rect l="0" t="0" r="r" b="b"/>
                <a:pathLst>
                  <a:path w="18" h="205">
                    <a:moveTo>
                      <a:pt x="18" y="190"/>
                    </a:moveTo>
                    <a:cubicBezTo>
                      <a:pt x="18" y="198"/>
                      <a:pt x="14" y="205"/>
                      <a:pt x="9" y="205"/>
                    </a:cubicBezTo>
                    <a:cubicBezTo>
                      <a:pt x="4" y="205"/>
                      <a:pt x="0" y="198"/>
                      <a:pt x="0" y="190"/>
                    </a:cubicBezTo>
                    <a:cubicBezTo>
                      <a:pt x="0" y="15"/>
                      <a:pt x="0" y="15"/>
                      <a:pt x="0" y="15"/>
                    </a:cubicBezTo>
                    <a:cubicBezTo>
                      <a:pt x="0" y="7"/>
                      <a:pt x="4" y="0"/>
                      <a:pt x="9" y="0"/>
                    </a:cubicBezTo>
                    <a:cubicBezTo>
                      <a:pt x="14" y="0"/>
                      <a:pt x="18" y="7"/>
                      <a:pt x="18" y="15"/>
                    </a:cubicBezTo>
                    <a:lnTo>
                      <a:pt x="18" y="190"/>
                    </a:lnTo>
                    <a:close/>
                  </a:path>
                </a:pathLst>
              </a:custGeom>
              <a:solidFill>
                <a:schemeClr val="bg1">
                  <a:lumMod val="75000"/>
                </a:schemeClr>
              </a:solidFill>
              <a:ln>
                <a:noFill/>
              </a:ln>
            </p:spPr>
            <p:txBody>
              <a:bodyPr anchor="ctr"/>
              <a:lstStyle/>
              <a:p>
                <a:pPr algn="ctr"/>
                <a:endParaRPr/>
              </a:p>
            </p:txBody>
          </p:sp>
        </p:grpSp>
      </p:grpSp>
      <p:grpSp>
        <p:nvGrpSpPr>
          <p:cNvPr id="21" name="组合 20">
            <a:extLst>
              <a:ext uri="{FF2B5EF4-FFF2-40B4-BE49-F238E27FC236}">
                <a16:creationId xmlns:a16="http://schemas.microsoft.com/office/drawing/2014/main" xmlns:p14="http://schemas.microsoft.com/office/powerpoint/2010/main" xmlns:a14="http://schemas.microsoft.com/office/drawing/2010/main" xmlns="" id="{54DE5FCE-BA9E-49DC-9ED6-9C57D920EC38}"/>
              </a:ext>
            </a:extLst>
          </p:cNvPr>
          <p:cNvGrpSpPr/>
          <p:nvPr/>
        </p:nvGrpSpPr>
        <p:grpSpPr>
          <a:xfrm>
            <a:off x="4403724" y="2389052"/>
            <a:ext cx="6329087" cy="924121"/>
            <a:chOff x="7576976" y="2947217"/>
            <a:chExt cx="6329087" cy="924121"/>
          </a:xfrm>
        </p:grpSpPr>
        <p:sp>
          <p:nvSpPr>
            <p:cNvPr id="22" name="矩形 21">
              <a:extLst>
                <a:ext uri="{FF2B5EF4-FFF2-40B4-BE49-F238E27FC236}">
                  <a16:creationId xmlns:a16="http://schemas.microsoft.com/office/drawing/2014/main" xmlns:p14="http://schemas.microsoft.com/office/powerpoint/2010/main" xmlns:a14="http://schemas.microsoft.com/office/drawing/2010/main" xmlns="" id="{387C235C-B5F1-42AF-86AC-4CFCE4CB6500}"/>
                </a:ext>
              </a:extLst>
            </p:cNvPr>
            <p:cNvSpPr/>
            <p:nvPr/>
          </p:nvSpPr>
          <p:spPr bwMode="auto">
            <a:xfrm>
              <a:off x="7576976" y="3322726"/>
              <a:ext cx="6329087" cy="548612"/>
            </a:xfrm>
            <a:prstGeom prst="rect">
              <a:avLst/>
            </a:prstGeom>
          </p:spPr>
          <p:txBody>
            <a:bodyPr wrap="square">
              <a:spAutoFit/>
              <a:scene3d>
                <a:camera prst="orthographicFront"/>
                <a:lightRig rig="threePt" dir="t"/>
              </a:scene3d>
              <a:sp3d contourW="12700"/>
            </a:bodyPr>
            <a:lstStyle/>
            <a:p>
              <a:pPr>
                <a:lnSpc>
                  <a:spcPct val="130000"/>
                </a:lnSpc>
                <a:defRPr/>
              </a:pPr>
              <a:r>
                <a:rPr lang="zh-CN" altLang="en-US" sz="1200" dirty="0">
                  <a:solidFill>
                    <a:schemeClr val="bg1">
                      <a:lumMod val="50000"/>
                    </a:schemeClr>
                  </a:solidFill>
                  <a:latin typeface="Century Gothic" panose="020B0502020202020204" pitchFamily="34" charset="0"/>
                  <a:ea typeface="+mj-ea"/>
                </a:rPr>
                <a:t>设计源于生活，生活因设计而改变，在生活中追求艺术之美的存在设计源于生活，生活因设计而改变，在生活中追求艺术之美的存在设计源于生活</a:t>
              </a:r>
            </a:p>
          </p:txBody>
        </p:sp>
        <p:sp>
          <p:nvSpPr>
            <p:cNvPr id="23" name="PA-文本框 8">
              <a:extLst>
                <a:ext uri="{FF2B5EF4-FFF2-40B4-BE49-F238E27FC236}">
                  <a16:creationId xmlns:a16="http://schemas.microsoft.com/office/drawing/2014/main" xmlns:p14="http://schemas.microsoft.com/office/powerpoint/2010/main" xmlns:a14="http://schemas.microsoft.com/office/drawing/2010/main" xmlns="" id="{6F2ED615-B68B-4553-B836-809863918743}"/>
                </a:ext>
              </a:extLst>
            </p:cNvPr>
            <p:cNvSpPr txBox="1"/>
            <p:nvPr>
              <p:custDataLst>
                <p:tags r:id="rId3"/>
              </p:custDataLst>
            </p:nvPr>
          </p:nvSpPr>
          <p:spPr>
            <a:xfrm>
              <a:off x="7576978" y="2947217"/>
              <a:ext cx="1723549" cy="400110"/>
            </a:xfrm>
            <a:prstGeom prst="rect">
              <a:avLst/>
            </a:prstGeom>
            <a:noFill/>
          </p:spPr>
          <p:txBody>
            <a:bodyPr wrap="none" rtlCol="0">
              <a:spAutoFit/>
              <a:scene3d>
                <a:camera prst="orthographicFront"/>
                <a:lightRig rig="threePt" dir="t"/>
              </a:scene3d>
              <a:sp3d contourW="12700"/>
            </a:bodyPr>
            <a:lstStyle/>
            <a:p>
              <a:r>
                <a:rPr lang="zh-CN" altLang="en-US" sz="2000" dirty="0">
                  <a:latin typeface="微软雅黑" panose="020B0503020204020204" pitchFamily="34" charset="-122"/>
                  <a:ea typeface="微软雅黑" panose="020B0503020204020204" pitchFamily="34" charset="-122"/>
                </a:rPr>
                <a:t>标题文字添加</a:t>
              </a:r>
            </a:p>
          </p:txBody>
        </p:sp>
      </p:grpSp>
      <p:grpSp>
        <p:nvGrpSpPr>
          <p:cNvPr id="61" name="组合 60">
            <a:extLst>
              <a:ext uri="{FF2B5EF4-FFF2-40B4-BE49-F238E27FC236}">
                <a16:creationId xmlns:a16="http://schemas.microsoft.com/office/drawing/2014/main" xmlns:p14="http://schemas.microsoft.com/office/powerpoint/2010/main" xmlns:a14="http://schemas.microsoft.com/office/drawing/2010/main" xmlns="" id="{C63A3DCC-FA73-4720-9688-47878EEB1BEF}"/>
              </a:ext>
            </a:extLst>
          </p:cNvPr>
          <p:cNvGrpSpPr/>
          <p:nvPr/>
        </p:nvGrpSpPr>
        <p:grpSpPr>
          <a:xfrm>
            <a:off x="4377346" y="3903081"/>
            <a:ext cx="1657012" cy="1608037"/>
            <a:chOff x="4510696" y="3915843"/>
            <a:chExt cx="1657012" cy="1608037"/>
          </a:xfrm>
        </p:grpSpPr>
        <p:sp>
          <p:nvSpPr>
            <p:cNvPr id="62" name="矩形 61">
              <a:extLst>
                <a:ext uri="{FF2B5EF4-FFF2-40B4-BE49-F238E27FC236}">
                  <a16:creationId xmlns:a16="http://schemas.microsoft.com/office/drawing/2014/main" xmlns:p14="http://schemas.microsoft.com/office/powerpoint/2010/main" xmlns:a14="http://schemas.microsoft.com/office/drawing/2010/main" xmlns="" id="{DF2584FF-675D-4449-8F37-A07F8122E9D2}"/>
                </a:ext>
              </a:extLst>
            </p:cNvPr>
            <p:cNvSpPr/>
            <p:nvPr/>
          </p:nvSpPr>
          <p:spPr bwMode="auto">
            <a:xfrm>
              <a:off x="4510696" y="4851260"/>
              <a:ext cx="1657012" cy="672620"/>
            </a:xfrm>
            <a:prstGeom prst="rect">
              <a:avLst/>
            </a:prstGeom>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30000"/>
                </a:lnSpc>
                <a:defRPr/>
              </a:pPr>
              <a:r>
                <a:rPr lang="zh-CN" altLang="en-US" sz="1000" dirty="0">
                  <a:solidFill>
                    <a:schemeClr val="bg1">
                      <a:lumMod val="50000"/>
                    </a:schemeClr>
                  </a:solidFill>
                  <a:latin typeface="Century Gothic" panose="020B0502020202020204" pitchFamily="34" charset="0"/>
                  <a:ea typeface="+mj-ea"/>
                </a:rPr>
                <a:t>设计源于生活，生活因设计而改变，在生活中追求艺术之美的存在</a:t>
              </a:r>
            </a:p>
          </p:txBody>
        </p:sp>
        <p:sp>
          <p:nvSpPr>
            <p:cNvPr id="63" name="PA-文本框 8">
              <a:extLst>
                <a:ext uri="{FF2B5EF4-FFF2-40B4-BE49-F238E27FC236}">
                  <a16:creationId xmlns:a16="http://schemas.microsoft.com/office/drawing/2014/main" xmlns:p14="http://schemas.microsoft.com/office/powerpoint/2010/main" xmlns:a14="http://schemas.microsoft.com/office/drawing/2010/main" xmlns="" id="{B25F9CDD-F211-4C58-89D3-625C72A9C24F}"/>
                </a:ext>
              </a:extLst>
            </p:cNvPr>
            <p:cNvSpPr txBox="1"/>
            <p:nvPr/>
          </p:nvSpPr>
          <p:spPr>
            <a:xfrm>
              <a:off x="4887795" y="4542426"/>
              <a:ext cx="902811" cy="307777"/>
            </a:xfrm>
            <a:prstGeom prst="rect">
              <a:avLst/>
            </a:prstGeom>
            <a:noFill/>
          </p:spPr>
          <p:txBody>
            <a:bodyPr wrap="none" rtlCol="0">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1400" dirty="0">
                  <a:latin typeface="微软雅黑" panose="020B0503020204020204" pitchFamily="34" charset="-122"/>
                  <a:ea typeface="微软雅黑" panose="020B0503020204020204" pitchFamily="34" charset="-122"/>
                </a:rPr>
                <a:t>文字添加</a:t>
              </a:r>
            </a:p>
          </p:txBody>
        </p:sp>
        <p:sp>
          <p:nvSpPr>
            <p:cNvPr id="64" name="椭圆 26">
              <a:extLst>
                <a:ext uri="{FF2B5EF4-FFF2-40B4-BE49-F238E27FC236}">
                  <a16:creationId xmlns:a16="http://schemas.microsoft.com/office/drawing/2014/main" xmlns:p14="http://schemas.microsoft.com/office/powerpoint/2010/main" xmlns:a14="http://schemas.microsoft.com/office/drawing/2010/main" xmlns="" id="{855E67FD-B2C2-44D0-ABC1-F03DA6C82E6E}"/>
                </a:ext>
              </a:extLst>
            </p:cNvPr>
            <p:cNvSpPr/>
            <p:nvPr/>
          </p:nvSpPr>
          <p:spPr>
            <a:xfrm>
              <a:off x="5079374" y="3915843"/>
              <a:ext cx="519654" cy="468604"/>
            </a:xfrm>
            <a:custGeom>
              <a:avLst/>
              <a:gdLst>
                <a:gd name="connsiteX0" fmla="*/ 521432 w 608344"/>
                <a:gd name="connsiteY0" fmla="*/ 370453 h 548582"/>
                <a:gd name="connsiteX1" fmla="*/ 465737 w 608344"/>
                <a:gd name="connsiteY1" fmla="*/ 425787 h 548582"/>
                <a:gd name="connsiteX2" fmla="*/ 442491 w 608344"/>
                <a:gd name="connsiteY2" fmla="*/ 402479 h 548582"/>
                <a:gd name="connsiteX3" fmla="*/ 418201 w 608344"/>
                <a:gd name="connsiteY3" fmla="*/ 426545 h 548582"/>
                <a:gd name="connsiteX4" fmla="*/ 441447 w 608344"/>
                <a:gd name="connsiteY4" fmla="*/ 449948 h 548582"/>
                <a:gd name="connsiteX5" fmla="*/ 465642 w 608344"/>
                <a:gd name="connsiteY5" fmla="*/ 474204 h 548582"/>
                <a:gd name="connsiteX6" fmla="*/ 489932 w 608344"/>
                <a:gd name="connsiteY6" fmla="*/ 450043 h 548582"/>
                <a:gd name="connsiteX7" fmla="*/ 545532 w 608344"/>
                <a:gd name="connsiteY7" fmla="*/ 394709 h 548582"/>
                <a:gd name="connsiteX8" fmla="*/ 481962 w 608344"/>
                <a:gd name="connsiteY8" fmla="*/ 296170 h 548582"/>
                <a:gd name="connsiteX9" fmla="*/ 608344 w 608344"/>
                <a:gd name="connsiteY9" fmla="*/ 422376 h 548582"/>
                <a:gd name="connsiteX10" fmla="*/ 481962 w 608344"/>
                <a:gd name="connsiteY10" fmla="*/ 548582 h 548582"/>
                <a:gd name="connsiteX11" fmla="*/ 355579 w 608344"/>
                <a:gd name="connsiteY11" fmla="*/ 422376 h 548582"/>
                <a:gd name="connsiteX12" fmla="*/ 481962 w 608344"/>
                <a:gd name="connsiteY12" fmla="*/ 296170 h 548582"/>
                <a:gd name="connsiteX13" fmla="*/ 255835 w 608344"/>
                <a:gd name="connsiteY13" fmla="*/ 446 h 548582"/>
                <a:gd name="connsiteX14" fmla="*/ 317801 w 608344"/>
                <a:gd name="connsiteY14" fmla="*/ 13616 h 548582"/>
                <a:gd name="connsiteX15" fmla="*/ 348072 w 608344"/>
                <a:gd name="connsiteY15" fmla="*/ 41661 h 548582"/>
                <a:gd name="connsiteX16" fmla="*/ 381190 w 608344"/>
                <a:gd name="connsiteY16" fmla="*/ 146831 h 548582"/>
                <a:gd name="connsiteX17" fmla="*/ 378913 w 608344"/>
                <a:gd name="connsiteY17" fmla="*/ 156211 h 548582"/>
                <a:gd name="connsiteX18" fmla="*/ 387833 w 608344"/>
                <a:gd name="connsiteY18" fmla="*/ 200458 h 548582"/>
                <a:gd name="connsiteX19" fmla="*/ 366387 w 608344"/>
                <a:gd name="connsiteY19" fmla="*/ 237694 h 548582"/>
                <a:gd name="connsiteX20" fmla="*/ 351393 w 608344"/>
                <a:gd name="connsiteY20" fmla="*/ 278720 h 548582"/>
                <a:gd name="connsiteX21" fmla="*/ 351393 w 608344"/>
                <a:gd name="connsiteY21" fmla="*/ 322873 h 548582"/>
                <a:gd name="connsiteX22" fmla="*/ 317611 w 608344"/>
                <a:gd name="connsiteY22" fmla="*/ 422358 h 548582"/>
                <a:gd name="connsiteX23" fmla="*/ 376635 w 608344"/>
                <a:gd name="connsiteY23" fmla="*/ 548088 h 548582"/>
                <a:gd name="connsiteX24" fmla="*/ 26855 w 608344"/>
                <a:gd name="connsiteY24" fmla="*/ 548088 h 548582"/>
                <a:gd name="connsiteX25" fmla="*/ 0 w 608344"/>
                <a:gd name="connsiteY25" fmla="*/ 521274 h 548582"/>
                <a:gd name="connsiteX26" fmla="*/ 0 w 608344"/>
                <a:gd name="connsiteY26" fmla="*/ 473806 h 548582"/>
                <a:gd name="connsiteX27" fmla="*/ 19453 w 608344"/>
                <a:gd name="connsiteY27" fmla="*/ 432969 h 548582"/>
                <a:gd name="connsiteX28" fmla="*/ 173751 w 608344"/>
                <a:gd name="connsiteY28" fmla="*/ 334242 h 548582"/>
                <a:gd name="connsiteX29" fmla="*/ 176408 w 608344"/>
                <a:gd name="connsiteY29" fmla="*/ 329884 h 548582"/>
                <a:gd name="connsiteX30" fmla="*/ 176408 w 608344"/>
                <a:gd name="connsiteY30" fmla="*/ 278720 h 548582"/>
                <a:gd name="connsiteX31" fmla="*/ 161320 w 608344"/>
                <a:gd name="connsiteY31" fmla="*/ 237694 h 548582"/>
                <a:gd name="connsiteX32" fmla="*/ 139969 w 608344"/>
                <a:gd name="connsiteY32" fmla="*/ 200458 h 548582"/>
                <a:gd name="connsiteX33" fmla="*/ 148320 w 608344"/>
                <a:gd name="connsiteY33" fmla="*/ 156211 h 548582"/>
                <a:gd name="connsiteX34" fmla="*/ 146042 w 608344"/>
                <a:gd name="connsiteY34" fmla="*/ 146736 h 548582"/>
                <a:gd name="connsiteX35" fmla="*/ 145758 w 608344"/>
                <a:gd name="connsiteY35" fmla="*/ 95099 h 548582"/>
                <a:gd name="connsiteX36" fmla="*/ 176029 w 608344"/>
                <a:gd name="connsiteY36" fmla="*/ 42135 h 548582"/>
                <a:gd name="connsiteX37" fmla="*/ 203928 w 608344"/>
                <a:gd name="connsiteY37" fmla="*/ 19017 h 548582"/>
                <a:gd name="connsiteX38" fmla="*/ 231162 w 608344"/>
                <a:gd name="connsiteY38" fmla="*/ 5089 h 548582"/>
                <a:gd name="connsiteX39" fmla="*/ 255835 w 608344"/>
                <a:gd name="connsiteY39" fmla="*/ 446 h 54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8344" h="548582">
                  <a:moveTo>
                    <a:pt x="521432" y="370453"/>
                  </a:moveTo>
                  <a:lnTo>
                    <a:pt x="465737" y="425787"/>
                  </a:lnTo>
                  <a:lnTo>
                    <a:pt x="442491" y="402479"/>
                  </a:lnTo>
                  <a:lnTo>
                    <a:pt x="418201" y="426545"/>
                  </a:lnTo>
                  <a:lnTo>
                    <a:pt x="441447" y="449948"/>
                  </a:lnTo>
                  <a:lnTo>
                    <a:pt x="465642" y="474204"/>
                  </a:lnTo>
                  <a:lnTo>
                    <a:pt x="489932" y="450043"/>
                  </a:lnTo>
                  <a:lnTo>
                    <a:pt x="545532" y="394709"/>
                  </a:lnTo>
                  <a:close/>
                  <a:moveTo>
                    <a:pt x="481962" y="296170"/>
                  </a:moveTo>
                  <a:cubicBezTo>
                    <a:pt x="551795" y="296170"/>
                    <a:pt x="608344" y="352641"/>
                    <a:pt x="608344" y="422376"/>
                  </a:cubicBezTo>
                  <a:cubicBezTo>
                    <a:pt x="608344" y="492111"/>
                    <a:pt x="551795" y="548582"/>
                    <a:pt x="481962" y="548582"/>
                  </a:cubicBezTo>
                  <a:cubicBezTo>
                    <a:pt x="412129" y="548582"/>
                    <a:pt x="355579" y="492111"/>
                    <a:pt x="355579" y="422376"/>
                  </a:cubicBezTo>
                  <a:cubicBezTo>
                    <a:pt x="355579" y="352641"/>
                    <a:pt x="412129" y="296170"/>
                    <a:pt x="481962" y="296170"/>
                  </a:cubicBezTo>
                  <a:close/>
                  <a:moveTo>
                    <a:pt x="255835" y="446"/>
                  </a:moveTo>
                  <a:cubicBezTo>
                    <a:pt x="282785" y="-1828"/>
                    <a:pt x="303187" y="4899"/>
                    <a:pt x="317801" y="13616"/>
                  </a:cubicBezTo>
                  <a:cubicBezTo>
                    <a:pt x="339721" y="25744"/>
                    <a:pt x="348072" y="41661"/>
                    <a:pt x="348072" y="41661"/>
                  </a:cubicBezTo>
                  <a:cubicBezTo>
                    <a:pt x="348072" y="41661"/>
                    <a:pt x="398176" y="45167"/>
                    <a:pt x="381190" y="146831"/>
                  </a:cubicBezTo>
                  <a:cubicBezTo>
                    <a:pt x="380621" y="149863"/>
                    <a:pt x="379862" y="153085"/>
                    <a:pt x="378913" y="156211"/>
                  </a:cubicBezTo>
                  <a:cubicBezTo>
                    <a:pt x="388592" y="156211"/>
                    <a:pt x="398271" y="163507"/>
                    <a:pt x="387833" y="200458"/>
                  </a:cubicBezTo>
                  <a:cubicBezTo>
                    <a:pt x="379672" y="229262"/>
                    <a:pt x="372080" y="237221"/>
                    <a:pt x="366387" y="237694"/>
                  </a:cubicBezTo>
                  <a:cubicBezTo>
                    <a:pt x="364394" y="250675"/>
                    <a:pt x="359175" y="265076"/>
                    <a:pt x="351393" y="278720"/>
                  </a:cubicBezTo>
                  <a:lnTo>
                    <a:pt x="351393" y="322873"/>
                  </a:lnTo>
                  <a:cubicBezTo>
                    <a:pt x="330232" y="350539"/>
                    <a:pt x="317611" y="385027"/>
                    <a:pt x="317611" y="422358"/>
                  </a:cubicBezTo>
                  <a:cubicBezTo>
                    <a:pt x="317611" y="472764"/>
                    <a:pt x="340480" y="518053"/>
                    <a:pt x="376635" y="548088"/>
                  </a:cubicBezTo>
                  <a:lnTo>
                    <a:pt x="26855" y="548088"/>
                  </a:lnTo>
                  <a:cubicBezTo>
                    <a:pt x="12052" y="548088"/>
                    <a:pt x="0" y="536055"/>
                    <a:pt x="0" y="521274"/>
                  </a:cubicBezTo>
                  <a:lnTo>
                    <a:pt x="0" y="473806"/>
                  </a:lnTo>
                  <a:cubicBezTo>
                    <a:pt x="0" y="457983"/>
                    <a:pt x="7212" y="443013"/>
                    <a:pt x="19453" y="432969"/>
                  </a:cubicBezTo>
                  <a:cubicBezTo>
                    <a:pt x="86638" y="377921"/>
                    <a:pt x="159043" y="341443"/>
                    <a:pt x="173751" y="334242"/>
                  </a:cubicBezTo>
                  <a:cubicBezTo>
                    <a:pt x="175365" y="333484"/>
                    <a:pt x="176408" y="331779"/>
                    <a:pt x="176408" y="329884"/>
                  </a:cubicBezTo>
                  <a:lnTo>
                    <a:pt x="176408" y="278720"/>
                  </a:lnTo>
                  <a:cubicBezTo>
                    <a:pt x="168437" y="265076"/>
                    <a:pt x="163313" y="250675"/>
                    <a:pt x="161320" y="237694"/>
                  </a:cubicBezTo>
                  <a:cubicBezTo>
                    <a:pt x="155627" y="237221"/>
                    <a:pt x="148035" y="229072"/>
                    <a:pt x="139969" y="200458"/>
                  </a:cubicBezTo>
                  <a:cubicBezTo>
                    <a:pt x="129531" y="164170"/>
                    <a:pt x="138925" y="156496"/>
                    <a:pt x="148320" y="156211"/>
                  </a:cubicBezTo>
                  <a:cubicBezTo>
                    <a:pt x="147371" y="153085"/>
                    <a:pt x="146612" y="149863"/>
                    <a:pt x="146042" y="146736"/>
                  </a:cubicBezTo>
                  <a:cubicBezTo>
                    <a:pt x="142436" y="128450"/>
                    <a:pt x="141487" y="111396"/>
                    <a:pt x="145758" y="95099"/>
                  </a:cubicBezTo>
                  <a:cubicBezTo>
                    <a:pt x="150787" y="73212"/>
                    <a:pt x="162744" y="55684"/>
                    <a:pt x="176029" y="42135"/>
                  </a:cubicBezTo>
                  <a:cubicBezTo>
                    <a:pt x="184379" y="33134"/>
                    <a:pt x="193869" y="25459"/>
                    <a:pt x="203928" y="19017"/>
                  </a:cubicBezTo>
                  <a:cubicBezTo>
                    <a:pt x="212183" y="13332"/>
                    <a:pt x="221293" y="8405"/>
                    <a:pt x="231162" y="5089"/>
                  </a:cubicBezTo>
                  <a:cubicBezTo>
                    <a:pt x="238849" y="2625"/>
                    <a:pt x="247105" y="825"/>
                    <a:pt x="255835" y="446"/>
                  </a:cubicBezTo>
                  <a:close/>
                </a:path>
              </a:pathLst>
            </a:custGeom>
            <a:solidFill>
              <a:srgbClr val="1B75D5"/>
            </a:solidFill>
            <a:ln w="12700" cap="flat" cmpd="sng" algn="ctr">
              <a:noFill/>
              <a:prstDash val="solid"/>
              <a:miter lim="800000"/>
            </a:ln>
            <a:effectLst>
              <a:outerShdw blurRad="508000" dist="254000" dir="5400000" algn="tl" rotWithShape="0">
                <a:prstClr val="black">
                  <a:alpha val="20000"/>
                </a:prst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endParaRPr lang="zh-CN" altLang="en-US" kern="0">
                <a:solidFill>
                  <a:prstClr val="white"/>
                </a:solidFill>
                <a:latin typeface="Century Gothic" panose="020F0502020204030204"/>
                <a:ea typeface="微软雅黑"/>
              </a:endParaRPr>
            </a:p>
          </p:txBody>
        </p:sp>
      </p:grpSp>
      <p:grpSp>
        <p:nvGrpSpPr>
          <p:cNvPr id="65" name="组合 64">
            <a:extLst>
              <a:ext uri="{FF2B5EF4-FFF2-40B4-BE49-F238E27FC236}">
                <a16:creationId xmlns:a16="http://schemas.microsoft.com/office/drawing/2014/main" xmlns:p14="http://schemas.microsoft.com/office/powerpoint/2010/main" xmlns:a14="http://schemas.microsoft.com/office/drawing/2010/main" xmlns="" id="{75356DE4-30F1-4B26-B487-82DC8E4D34D5}"/>
              </a:ext>
            </a:extLst>
          </p:cNvPr>
          <p:cNvGrpSpPr/>
          <p:nvPr/>
        </p:nvGrpSpPr>
        <p:grpSpPr>
          <a:xfrm>
            <a:off x="6720947" y="3890725"/>
            <a:ext cx="1657012" cy="1632748"/>
            <a:chOff x="6717980" y="3891132"/>
            <a:chExt cx="1657012" cy="1632748"/>
          </a:xfrm>
        </p:grpSpPr>
        <p:sp>
          <p:nvSpPr>
            <p:cNvPr id="66" name="矩形 65">
              <a:extLst>
                <a:ext uri="{FF2B5EF4-FFF2-40B4-BE49-F238E27FC236}">
                  <a16:creationId xmlns:a16="http://schemas.microsoft.com/office/drawing/2014/main" xmlns:p14="http://schemas.microsoft.com/office/powerpoint/2010/main" xmlns:a14="http://schemas.microsoft.com/office/drawing/2010/main" xmlns="" id="{868E15C3-B117-4515-8342-F0A982089F1E}"/>
                </a:ext>
              </a:extLst>
            </p:cNvPr>
            <p:cNvSpPr/>
            <p:nvPr/>
          </p:nvSpPr>
          <p:spPr bwMode="auto">
            <a:xfrm>
              <a:off x="6717980" y="4851260"/>
              <a:ext cx="1657012" cy="672620"/>
            </a:xfrm>
            <a:prstGeom prst="rect">
              <a:avLst/>
            </a:prstGeom>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30000"/>
                </a:lnSpc>
                <a:defRPr/>
              </a:pPr>
              <a:r>
                <a:rPr lang="zh-CN" altLang="en-US" sz="1000" dirty="0">
                  <a:solidFill>
                    <a:schemeClr val="bg1">
                      <a:lumMod val="50000"/>
                    </a:schemeClr>
                  </a:solidFill>
                  <a:latin typeface="Century Gothic" panose="020B0502020202020204" pitchFamily="34" charset="0"/>
                  <a:ea typeface="+mj-ea"/>
                </a:rPr>
                <a:t>设计源于生活，生活因设计而改变，在生活中追求艺术之美的存在</a:t>
              </a:r>
            </a:p>
          </p:txBody>
        </p:sp>
        <p:sp>
          <p:nvSpPr>
            <p:cNvPr id="67" name="PA-文本框 8">
              <a:extLst>
                <a:ext uri="{FF2B5EF4-FFF2-40B4-BE49-F238E27FC236}">
                  <a16:creationId xmlns:a16="http://schemas.microsoft.com/office/drawing/2014/main" xmlns:p14="http://schemas.microsoft.com/office/powerpoint/2010/main" xmlns:a14="http://schemas.microsoft.com/office/drawing/2010/main" xmlns="" id="{5FA418BF-AB2E-4566-B626-50262707F478}"/>
                </a:ext>
              </a:extLst>
            </p:cNvPr>
            <p:cNvSpPr txBox="1"/>
            <p:nvPr/>
          </p:nvSpPr>
          <p:spPr>
            <a:xfrm>
              <a:off x="7095079" y="4542426"/>
              <a:ext cx="902811" cy="307777"/>
            </a:xfrm>
            <a:prstGeom prst="rect">
              <a:avLst/>
            </a:prstGeom>
            <a:noFill/>
          </p:spPr>
          <p:txBody>
            <a:bodyPr wrap="none" rtlCol="0">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1400" dirty="0">
                  <a:latin typeface="微软雅黑" panose="020B0503020204020204" pitchFamily="34" charset="-122"/>
                  <a:ea typeface="微软雅黑" panose="020B0503020204020204" pitchFamily="34" charset="-122"/>
                </a:rPr>
                <a:t>文字添加</a:t>
              </a:r>
            </a:p>
          </p:txBody>
        </p:sp>
        <p:sp>
          <p:nvSpPr>
            <p:cNvPr id="68" name="椭圆 30">
              <a:extLst>
                <a:ext uri="{FF2B5EF4-FFF2-40B4-BE49-F238E27FC236}">
                  <a16:creationId xmlns:a16="http://schemas.microsoft.com/office/drawing/2014/main" xmlns:p14="http://schemas.microsoft.com/office/powerpoint/2010/main" xmlns:a14="http://schemas.microsoft.com/office/drawing/2010/main" xmlns="" id="{E4CCE42D-D9F0-48DC-8896-23E9D2DF0ECB}"/>
                </a:ext>
              </a:extLst>
            </p:cNvPr>
            <p:cNvSpPr/>
            <p:nvPr/>
          </p:nvSpPr>
          <p:spPr>
            <a:xfrm>
              <a:off x="7286658" y="3891132"/>
              <a:ext cx="519654" cy="518027"/>
            </a:xfrm>
            <a:custGeom>
              <a:avLst/>
              <a:gdLst>
                <a:gd name="connsiteX0" fmla="*/ 465103 w 608697"/>
                <a:gd name="connsiteY0" fmla="*/ 519503 h 606792"/>
                <a:gd name="connsiteX1" fmla="*/ 511670 w 608697"/>
                <a:gd name="connsiteY1" fmla="*/ 525386 h 606792"/>
                <a:gd name="connsiteX2" fmla="*/ 435177 w 608697"/>
                <a:gd name="connsiteY2" fmla="*/ 577367 h 606792"/>
                <a:gd name="connsiteX3" fmla="*/ 437118 w 608697"/>
                <a:gd name="connsiteY3" fmla="*/ 540355 h 606792"/>
                <a:gd name="connsiteX4" fmla="*/ 465103 w 608697"/>
                <a:gd name="connsiteY4" fmla="*/ 519503 h 606792"/>
                <a:gd name="connsiteX5" fmla="*/ 72433 w 608697"/>
                <a:gd name="connsiteY5" fmla="*/ 354027 h 606792"/>
                <a:gd name="connsiteX6" fmla="*/ 115251 w 608697"/>
                <a:gd name="connsiteY6" fmla="*/ 376071 h 606792"/>
                <a:gd name="connsiteX7" fmla="*/ 135541 w 608697"/>
                <a:gd name="connsiteY7" fmla="*/ 372050 h 606792"/>
                <a:gd name="connsiteX8" fmla="*/ 272424 w 608697"/>
                <a:gd name="connsiteY8" fmla="*/ 463132 h 606792"/>
                <a:gd name="connsiteX9" fmla="*/ 369399 w 608697"/>
                <a:gd name="connsiteY9" fmla="*/ 498954 h 606792"/>
                <a:gd name="connsiteX10" fmla="*/ 393120 w 608697"/>
                <a:gd name="connsiteY10" fmla="*/ 534552 h 606792"/>
                <a:gd name="connsiteX11" fmla="*/ 389614 w 608697"/>
                <a:gd name="connsiteY11" fmla="*/ 594727 h 606792"/>
                <a:gd name="connsiteX12" fmla="*/ 304351 w 608697"/>
                <a:gd name="connsiteY12" fmla="*/ 606792 h 606792"/>
                <a:gd name="connsiteX13" fmla="*/ 5222 w 608697"/>
                <a:gd name="connsiteY13" fmla="*/ 359017 h 606792"/>
                <a:gd name="connsiteX14" fmla="*/ 72433 w 608697"/>
                <a:gd name="connsiteY14" fmla="*/ 354027 h 606792"/>
                <a:gd name="connsiteX15" fmla="*/ 359474 w 608697"/>
                <a:gd name="connsiteY15" fmla="*/ 280850 h 606792"/>
                <a:gd name="connsiteX16" fmla="*/ 377897 w 608697"/>
                <a:gd name="connsiteY16" fmla="*/ 289639 h 606792"/>
                <a:gd name="connsiteX17" fmla="*/ 393261 w 608697"/>
                <a:gd name="connsiteY17" fmla="*/ 445676 h 606792"/>
                <a:gd name="connsiteX18" fmla="*/ 380731 w 608697"/>
                <a:gd name="connsiteY18" fmla="*/ 456699 h 606792"/>
                <a:gd name="connsiteX19" fmla="*/ 165405 w 608697"/>
                <a:gd name="connsiteY19" fmla="*/ 339764 h 606792"/>
                <a:gd name="connsiteX20" fmla="*/ 165405 w 608697"/>
                <a:gd name="connsiteY20" fmla="*/ 339690 h 606792"/>
                <a:gd name="connsiteX21" fmla="*/ 183454 w 608697"/>
                <a:gd name="connsiteY21" fmla="*/ 335966 h 606792"/>
                <a:gd name="connsiteX22" fmla="*/ 359474 w 608697"/>
                <a:gd name="connsiteY22" fmla="*/ 280850 h 606792"/>
                <a:gd name="connsiteX23" fmla="*/ 16111 w 608697"/>
                <a:gd name="connsiteY23" fmla="*/ 205063 h 606792"/>
                <a:gd name="connsiteX24" fmla="*/ 69366 w 608697"/>
                <a:gd name="connsiteY24" fmla="*/ 297581 h 606792"/>
                <a:gd name="connsiteX25" fmla="*/ 64219 w 608697"/>
                <a:gd name="connsiteY25" fmla="*/ 310319 h 606792"/>
                <a:gd name="connsiteX26" fmla="*/ 224 w 608697"/>
                <a:gd name="connsiteY26" fmla="*/ 314863 h 606792"/>
                <a:gd name="connsiteX27" fmla="*/ 0 w 608697"/>
                <a:gd name="connsiteY27" fmla="*/ 302870 h 606792"/>
                <a:gd name="connsiteX28" fmla="*/ 16111 w 608697"/>
                <a:gd name="connsiteY28" fmla="*/ 205063 h 606792"/>
                <a:gd name="connsiteX29" fmla="*/ 571702 w 608697"/>
                <a:gd name="connsiteY29" fmla="*/ 157643 h 606792"/>
                <a:gd name="connsiteX30" fmla="*/ 608697 w 608697"/>
                <a:gd name="connsiteY30" fmla="*/ 302904 h 606792"/>
                <a:gd name="connsiteX31" fmla="*/ 548655 w 608697"/>
                <a:gd name="connsiteY31" fmla="*/ 484220 h 606792"/>
                <a:gd name="connsiteX32" fmla="*/ 472128 w 608697"/>
                <a:gd name="connsiteY32" fmla="*/ 476249 h 606792"/>
                <a:gd name="connsiteX33" fmla="*/ 437520 w 608697"/>
                <a:gd name="connsiteY33" fmla="*/ 440120 h 606792"/>
                <a:gd name="connsiteX34" fmla="*/ 431702 w 608697"/>
                <a:gd name="connsiteY34" fmla="*/ 355794 h 606792"/>
                <a:gd name="connsiteX35" fmla="*/ 421558 w 608697"/>
                <a:gd name="connsiteY35" fmla="*/ 281301 h 606792"/>
                <a:gd name="connsiteX36" fmla="*/ 443412 w 608697"/>
                <a:gd name="connsiteY36" fmla="*/ 241001 h 606792"/>
                <a:gd name="connsiteX37" fmla="*/ 571702 w 608697"/>
                <a:gd name="connsiteY37" fmla="*/ 157643 h 606792"/>
                <a:gd name="connsiteX38" fmla="*/ 278458 w 608697"/>
                <a:gd name="connsiteY38" fmla="*/ 71 h 606792"/>
                <a:gd name="connsiteX39" fmla="*/ 339401 w 608697"/>
                <a:gd name="connsiteY39" fmla="*/ 135726 h 606792"/>
                <a:gd name="connsiteX40" fmla="*/ 358049 w 608697"/>
                <a:gd name="connsiteY40" fmla="*/ 197407 h 606792"/>
                <a:gd name="connsiteX41" fmla="*/ 338058 w 608697"/>
                <a:gd name="connsiteY41" fmla="*/ 238603 h 606792"/>
                <a:gd name="connsiteX42" fmla="*/ 338208 w 608697"/>
                <a:gd name="connsiteY42" fmla="*/ 241657 h 606792"/>
                <a:gd name="connsiteX43" fmla="*/ 175594 w 608697"/>
                <a:gd name="connsiteY43" fmla="*/ 292462 h 606792"/>
                <a:gd name="connsiteX44" fmla="*/ 160079 w 608697"/>
                <a:gd name="connsiteY44" fmla="*/ 295740 h 606792"/>
                <a:gd name="connsiteX45" fmla="*/ 115249 w 608697"/>
                <a:gd name="connsiteY45" fmla="*/ 270784 h 606792"/>
                <a:gd name="connsiteX46" fmla="*/ 105253 w 608697"/>
                <a:gd name="connsiteY46" fmla="*/ 271753 h 606792"/>
                <a:gd name="connsiteX47" fmla="*/ 41775 w 608697"/>
                <a:gd name="connsiteY47" fmla="*/ 149135 h 606792"/>
                <a:gd name="connsiteX48" fmla="*/ 278458 w 608697"/>
                <a:gd name="connsiteY48" fmla="*/ 71 h 606792"/>
                <a:gd name="connsiteX49" fmla="*/ 329046 w 608697"/>
                <a:gd name="connsiteY49" fmla="*/ 0 h 606792"/>
                <a:gd name="connsiteX50" fmla="*/ 547587 w 608697"/>
                <a:gd name="connsiteY50" fmla="*/ 120297 h 606792"/>
                <a:gd name="connsiteX51" fmla="*/ 426308 w 608697"/>
                <a:gd name="connsiteY51" fmla="*/ 199700 h 606792"/>
                <a:gd name="connsiteX52" fmla="*/ 401098 w 608697"/>
                <a:gd name="connsiteY52" fmla="*/ 186963 h 606792"/>
                <a:gd name="connsiteX53" fmla="*/ 380362 w 608697"/>
                <a:gd name="connsiteY53" fmla="*/ 118882 h 606792"/>
                <a:gd name="connsiteX54" fmla="*/ 329046 w 608697"/>
                <a:gd name="connsiteY54" fmla="*/ 0 h 60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08697" h="606792">
                  <a:moveTo>
                    <a:pt x="465103" y="519503"/>
                  </a:moveTo>
                  <a:cubicBezTo>
                    <a:pt x="480327" y="521812"/>
                    <a:pt x="495849" y="523822"/>
                    <a:pt x="511670" y="525386"/>
                  </a:cubicBezTo>
                  <a:cubicBezTo>
                    <a:pt x="489133" y="546313"/>
                    <a:pt x="463386" y="563962"/>
                    <a:pt x="435177" y="577367"/>
                  </a:cubicBezTo>
                  <a:cubicBezTo>
                    <a:pt x="435998" y="564930"/>
                    <a:pt x="436670" y="552643"/>
                    <a:pt x="437118" y="540355"/>
                  </a:cubicBezTo>
                  <a:cubicBezTo>
                    <a:pt x="448610" y="536706"/>
                    <a:pt x="458461" y="529259"/>
                    <a:pt x="465103" y="519503"/>
                  </a:cubicBezTo>
                  <a:close/>
                  <a:moveTo>
                    <a:pt x="72433" y="354027"/>
                  </a:moveTo>
                  <a:cubicBezTo>
                    <a:pt x="81981" y="367358"/>
                    <a:pt x="97646" y="376071"/>
                    <a:pt x="115251" y="376071"/>
                  </a:cubicBezTo>
                  <a:cubicBezTo>
                    <a:pt x="122412" y="376071"/>
                    <a:pt x="129275" y="374656"/>
                    <a:pt x="135541" y="372050"/>
                  </a:cubicBezTo>
                  <a:cubicBezTo>
                    <a:pt x="175076" y="408542"/>
                    <a:pt x="220878" y="439002"/>
                    <a:pt x="272424" y="463132"/>
                  </a:cubicBezTo>
                  <a:cubicBezTo>
                    <a:pt x="302784" y="477282"/>
                    <a:pt x="335159" y="489272"/>
                    <a:pt x="369399" y="498954"/>
                  </a:cubicBezTo>
                  <a:cubicBezTo>
                    <a:pt x="371935" y="513923"/>
                    <a:pt x="380812" y="526658"/>
                    <a:pt x="393120" y="534552"/>
                  </a:cubicBezTo>
                  <a:cubicBezTo>
                    <a:pt x="392374" y="554064"/>
                    <a:pt x="391255" y="574172"/>
                    <a:pt x="389614" y="594727"/>
                  </a:cubicBezTo>
                  <a:cubicBezTo>
                    <a:pt x="362536" y="602547"/>
                    <a:pt x="333966" y="606792"/>
                    <a:pt x="304351" y="606792"/>
                  </a:cubicBezTo>
                  <a:cubicBezTo>
                    <a:pt x="155458" y="606792"/>
                    <a:pt x="31554" y="500071"/>
                    <a:pt x="5222" y="359017"/>
                  </a:cubicBezTo>
                  <a:cubicBezTo>
                    <a:pt x="24691" y="358198"/>
                    <a:pt x="47294" y="356708"/>
                    <a:pt x="72433" y="354027"/>
                  </a:cubicBezTo>
                  <a:close/>
                  <a:moveTo>
                    <a:pt x="359474" y="280850"/>
                  </a:moveTo>
                  <a:cubicBezTo>
                    <a:pt x="364919" y="284872"/>
                    <a:pt x="371184" y="287926"/>
                    <a:pt x="377897" y="289639"/>
                  </a:cubicBezTo>
                  <a:cubicBezTo>
                    <a:pt x="385728" y="336040"/>
                    <a:pt x="391397" y="388102"/>
                    <a:pt x="393261" y="445676"/>
                  </a:cubicBezTo>
                  <a:cubicBezTo>
                    <a:pt x="388562" y="448655"/>
                    <a:pt x="384311" y="452379"/>
                    <a:pt x="380731" y="456699"/>
                  </a:cubicBezTo>
                  <a:cubicBezTo>
                    <a:pt x="295182" y="432493"/>
                    <a:pt x="223282" y="393465"/>
                    <a:pt x="165405" y="339764"/>
                  </a:cubicBezTo>
                  <a:cubicBezTo>
                    <a:pt x="165405" y="339690"/>
                    <a:pt x="165405" y="339690"/>
                    <a:pt x="165405" y="339690"/>
                  </a:cubicBezTo>
                  <a:cubicBezTo>
                    <a:pt x="171372" y="338498"/>
                    <a:pt x="177413" y="337307"/>
                    <a:pt x="183454" y="335966"/>
                  </a:cubicBezTo>
                  <a:cubicBezTo>
                    <a:pt x="244539" y="322708"/>
                    <a:pt x="303461" y="304237"/>
                    <a:pt x="359474" y="280850"/>
                  </a:cubicBezTo>
                  <a:close/>
                  <a:moveTo>
                    <a:pt x="16111" y="205063"/>
                  </a:moveTo>
                  <a:cubicBezTo>
                    <a:pt x="29089" y="234189"/>
                    <a:pt x="46393" y="265773"/>
                    <a:pt x="69366" y="297581"/>
                  </a:cubicBezTo>
                  <a:cubicBezTo>
                    <a:pt x="67128" y="301529"/>
                    <a:pt x="65413" y="305850"/>
                    <a:pt x="64219" y="310319"/>
                  </a:cubicBezTo>
                  <a:cubicBezTo>
                    <a:pt x="40202" y="312852"/>
                    <a:pt x="18647" y="314193"/>
                    <a:pt x="224" y="314863"/>
                  </a:cubicBezTo>
                  <a:cubicBezTo>
                    <a:pt x="74" y="310915"/>
                    <a:pt x="0" y="306893"/>
                    <a:pt x="0" y="302870"/>
                  </a:cubicBezTo>
                  <a:cubicBezTo>
                    <a:pt x="0" y="268679"/>
                    <a:pt x="5668" y="235753"/>
                    <a:pt x="16111" y="205063"/>
                  </a:cubicBezTo>
                  <a:close/>
                  <a:moveTo>
                    <a:pt x="571702" y="157643"/>
                  </a:moveTo>
                  <a:cubicBezTo>
                    <a:pt x="595272" y="200775"/>
                    <a:pt x="608697" y="250312"/>
                    <a:pt x="608697" y="302904"/>
                  </a:cubicBezTo>
                  <a:cubicBezTo>
                    <a:pt x="608697" y="370842"/>
                    <a:pt x="586396" y="433639"/>
                    <a:pt x="548655" y="484220"/>
                  </a:cubicBezTo>
                  <a:cubicBezTo>
                    <a:pt x="522251" y="482581"/>
                    <a:pt x="496742" y="479900"/>
                    <a:pt x="472128" y="476249"/>
                  </a:cubicBezTo>
                  <a:cubicBezTo>
                    <a:pt x="467429" y="459116"/>
                    <a:pt x="454302" y="445484"/>
                    <a:pt x="437520" y="440120"/>
                  </a:cubicBezTo>
                  <a:cubicBezTo>
                    <a:pt x="436476" y="411590"/>
                    <a:pt x="434611" y="383431"/>
                    <a:pt x="431702" y="355794"/>
                  </a:cubicBezTo>
                  <a:cubicBezTo>
                    <a:pt x="429092" y="330541"/>
                    <a:pt x="425661" y="305735"/>
                    <a:pt x="421558" y="281301"/>
                  </a:cubicBezTo>
                  <a:cubicBezTo>
                    <a:pt x="434163" y="272139"/>
                    <a:pt x="442666" y="257613"/>
                    <a:pt x="443412" y="241001"/>
                  </a:cubicBezTo>
                  <a:cubicBezTo>
                    <a:pt x="488687" y="216716"/>
                    <a:pt x="531500" y="188856"/>
                    <a:pt x="571702" y="157643"/>
                  </a:cubicBezTo>
                  <a:close/>
                  <a:moveTo>
                    <a:pt x="278458" y="71"/>
                  </a:moveTo>
                  <a:cubicBezTo>
                    <a:pt x="296062" y="30390"/>
                    <a:pt x="318813" y="75758"/>
                    <a:pt x="339401" y="135726"/>
                  </a:cubicBezTo>
                  <a:cubicBezTo>
                    <a:pt x="345741" y="154200"/>
                    <a:pt x="352082" y="174761"/>
                    <a:pt x="358049" y="197407"/>
                  </a:cubicBezTo>
                  <a:cubicBezTo>
                    <a:pt x="345891" y="207017"/>
                    <a:pt x="338058" y="221916"/>
                    <a:pt x="338058" y="238603"/>
                  </a:cubicBezTo>
                  <a:cubicBezTo>
                    <a:pt x="338058" y="239646"/>
                    <a:pt x="338133" y="240689"/>
                    <a:pt x="338208" y="241657"/>
                  </a:cubicBezTo>
                  <a:cubicBezTo>
                    <a:pt x="279129" y="266091"/>
                    <a:pt x="223409" y="282033"/>
                    <a:pt x="175594" y="292462"/>
                  </a:cubicBezTo>
                  <a:cubicBezTo>
                    <a:pt x="170373" y="293654"/>
                    <a:pt x="165226" y="294697"/>
                    <a:pt x="160079" y="295740"/>
                  </a:cubicBezTo>
                  <a:cubicBezTo>
                    <a:pt x="150755" y="280767"/>
                    <a:pt x="134195" y="270784"/>
                    <a:pt x="115249" y="270784"/>
                  </a:cubicBezTo>
                  <a:cubicBezTo>
                    <a:pt x="111818" y="270784"/>
                    <a:pt x="108461" y="271157"/>
                    <a:pt x="105253" y="271753"/>
                  </a:cubicBezTo>
                  <a:cubicBezTo>
                    <a:pt x="73775" y="228323"/>
                    <a:pt x="54083" y="184892"/>
                    <a:pt x="41775" y="149135"/>
                  </a:cubicBezTo>
                  <a:cubicBezTo>
                    <a:pt x="90559" y="66297"/>
                    <a:pt x="177459" y="8564"/>
                    <a:pt x="278458" y="71"/>
                  </a:cubicBezTo>
                  <a:close/>
                  <a:moveTo>
                    <a:pt x="329046" y="0"/>
                  </a:moveTo>
                  <a:cubicBezTo>
                    <a:pt x="418327" y="7151"/>
                    <a:pt x="496719" y="52737"/>
                    <a:pt x="547587" y="120297"/>
                  </a:cubicBezTo>
                  <a:cubicBezTo>
                    <a:pt x="507534" y="151581"/>
                    <a:pt x="466660" y="177801"/>
                    <a:pt x="426308" y="199700"/>
                  </a:cubicBezTo>
                  <a:cubicBezTo>
                    <a:pt x="419297" y="193369"/>
                    <a:pt x="410645" y="188825"/>
                    <a:pt x="401098" y="186963"/>
                  </a:cubicBezTo>
                  <a:cubicBezTo>
                    <a:pt x="394907" y="163723"/>
                    <a:pt x="387970" y="141079"/>
                    <a:pt x="380362" y="118882"/>
                  </a:cubicBezTo>
                  <a:cubicBezTo>
                    <a:pt x="363356" y="69869"/>
                    <a:pt x="345157" y="30242"/>
                    <a:pt x="329046" y="0"/>
                  </a:cubicBezTo>
                  <a:close/>
                </a:path>
              </a:pathLst>
            </a:custGeom>
            <a:gradFill flip="none" rotWithShape="1">
              <a:gsLst>
                <a:gs pos="0">
                  <a:srgbClr val="FF5353">
                    <a:lumMod val="75000"/>
                  </a:srgbClr>
                </a:gs>
                <a:gs pos="100000">
                  <a:srgbClr val="FF5353"/>
                </a:gs>
              </a:gsLst>
              <a:lin ang="18900000" scaled="1"/>
              <a:tileRect/>
            </a:gradFill>
            <a:ln w="12700" cap="flat" cmpd="sng" algn="ctr">
              <a:noFill/>
              <a:prstDash val="solid"/>
              <a:miter lim="800000"/>
            </a:ln>
            <a:effectLst>
              <a:outerShdw blurRad="508000" dist="254000" dir="5400000" algn="tl" rotWithShape="0">
                <a:prstClr val="black">
                  <a:alpha val="20000"/>
                </a:prst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endParaRPr lang="zh-CN" altLang="en-US" kern="0">
                <a:solidFill>
                  <a:prstClr val="white"/>
                </a:solidFill>
                <a:latin typeface="Century Gothic" panose="020F0502020204030204"/>
                <a:ea typeface="微软雅黑"/>
              </a:endParaRPr>
            </a:p>
          </p:txBody>
        </p:sp>
      </p:grpSp>
      <p:grpSp>
        <p:nvGrpSpPr>
          <p:cNvPr id="69" name="组合 68">
            <a:extLst>
              <a:ext uri="{FF2B5EF4-FFF2-40B4-BE49-F238E27FC236}">
                <a16:creationId xmlns:a16="http://schemas.microsoft.com/office/drawing/2014/main" xmlns:p14="http://schemas.microsoft.com/office/powerpoint/2010/main" xmlns:a14="http://schemas.microsoft.com/office/drawing/2010/main" xmlns="" id="{C2358C52-8602-439D-B954-25EA0F1782A5}"/>
              </a:ext>
            </a:extLst>
          </p:cNvPr>
          <p:cNvGrpSpPr/>
          <p:nvPr/>
        </p:nvGrpSpPr>
        <p:grpSpPr>
          <a:xfrm>
            <a:off x="9064548" y="3890515"/>
            <a:ext cx="1657012" cy="1633169"/>
            <a:chOff x="8925263" y="3890711"/>
            <a:chExt cx="1657012" cy="1633169"/>
          </a:xfrm>
        </p:grpSpPr>
        <p:sp>
          <p:nvSpPr>
            <p:cNvPr id="70" name="矩形 69">
              <a:extLst>
                <a:ext uri="{FF2B5EF4-FFF2-40B4-BE49-F238E27FC236}">
                  <a16:creationId xmlns:a16="http://schemas.microsoft.com/office/drawing/2014/main" xmlns:p14="http://schemas.microsoft.com/office/powerpoint/2010/main" xmlns:a14="http://schemas.microsoft.com/office/drawing/2010/main" xmlns="" id="{74A97F10-FE8B-4CFD-9A8B-A6EB7E13AE5D}"/>
                </a:ext>
              </a:extLst>
            </p:cNvPr>
            <p:cNvSpPr/>
            <p:nvPr/>
          </p:nvSpPr>
          <p:spPr bwMode="auto">
            <a:xfrm>
              <a:off x="8925263" y="4851260"/>
              <a:ext cx="1657012" cy="672620"/>
            </a:xfrm>
            <a:prstGeom prst="rect">
              <a:avLst/>
            </a:prstGeom>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30000"/>
                </a:lnSpc>
                <a:defRPr/>
              </a:pPr>
              <a:r>
                <a:rPr lang="zh-CN" altLang="en-US" sz="1000" dirty="0">
                  <a:solidFill>
                    <a:schemeClr val="bg1">
                      <a:lumMod val="50000"/>
                    </a:schemeClr>
                  </a:solidFill>
                  <a:latin typeface="Century Gothic" panose="020B0502020202020204" pitchFamily="34" charset="0"/>
                  <a:ea typeface="+mj-ea"/>
                </a:rPr>
                <a:t>设计源于生活，生活因设计而改变，在生活中追求艺术之美的存在</a:t>
              </a:r>
            </a:p>
          </p:txBody>
        </p:sp>
        <p:sp>
          <p:nvSpPr>
            <p:cNvPr id="71" name="PA-文本框 8">
              <a:extLst>
                <a:ext uri="{FF2B5EF4-FFF2-40B4-BE49-F238E27FC236}">
                  <a16:creationId xmlns:a16="http://schemas.microsoft.com/office/drawing/2014/main" xmlns:p14="http://schemas.microsoft.com/office/powerpoint/2010/main" xmlns:a14="http://schemas.microsoft.com/office/drawing/2010/main" xmlns="" id="{6C8561C9-3505-422B-A9E0-D3383441667E}"/>
                </a:ext>
              </a:extLst>
            </p:cNvPr>
            <p:cNvSpPr txBox="1"/>
            <p:nvPr/>
          </p:nvSpPr>
          <p:spPr>
            <a:xfrm>
              <a:off x="9302362" y="4542426"/>
              <a:ext cx="902811" cy="307777"/>
            </a:xfrm>
            <a:prstGeom prst="rect">
              <a:avLst/>
            </a:prstGeom>
            <a:noFill/>
          </p:spPr>
          <p:txBody>
            <a:bodyPr wrap="none" rtlCol="0">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1400" dirty="0">
                  <a:latin typeface="微软雅黑" panose="020B0503020204020204" pitchFamily="34" charset="-122"/>
                  <a:ea typeface="微软雅黑" panose="020B0503020204020204" pitchFamily="34" charset="-122"/>
                </a:rPr>
                <a:t>文字添加</a:t>
              </a:r>
            </a:p>
          </p:txBody>
        </p:sp>
        <p:sp>
          <p:nvSpPr>
            <p:cNvPr id="72" name="椭圆 35">
              <a:extLst>
                <a:ext uri="{FF2B5EF4-FFF2-40B4-BE49-F238E27FC236}">
                  <a16:creationId xmlns:a16="http://schemas.microsoft.com/office/drawing/2014/main" xmlns:p14="http://schemas.microsoft.com/office/powerpoint/2010/main" xmlns:a14="http://schemas.microsoft.com/office/drawing/2010/main" xmlns="" id="{132B8D1C-5708-4F9F-906D-5E96ED7617E4}"/>
                </a:ext>
              </a:extLst>
            </p:cNvPr>
            <p:cNvSpPr/>
            <p:nvPr/>
          </p:nvSpPr>
          <p:spPr>
            <a:xfrm>
              <a:off x="9493941" y="3890711"/>
              <a:ext cx="519654" cy="518868"/>
            </a:xfrm>
            <a:custGeom>
              <a:avLst/>
              <a:gdLst>
                <a:gd name="T0" fmla="*/ 6894 w 7804"/>
                <a:gd name="T1" fmla="*/ 3038 h 7804"/>
                <a:gd name="T2" fmla="*/ 6614 w 7804"/>
                <a:gd name="T3" fmla="*/ 2704 h 7804"/>
                <a:gd name="T4" fmla="*/ 6826 w 7804"/>
                <a:gd name="T5" fmla="*/ 2200 h 7804"/>
                <a:gd name="T6" fmla="*/ 6496 w 7804"/>
                <a:gd name="T7" fmla="*/ 978 h 7804"/>
                <a:gd name="T8" fmla="*/ 5604 w 7804"/>
                <a:gd name="T9" fmla="*/ 978 h 7804"/>
                <a:gd name="T10" fmla="*/ 5254 w 7804"/>
                <a:gd name="T11" fmla="*/ 1222 h 7804"/>
                <a:gd name="T12" fmla="*/ 4973 w 7804"/>
                <a:gd name="T13" fmla="*/ 1137 h 7804"/>
                <a:gd name="T14" fmla="*/ 4766 w 7804"/>
                <a:gd name="T15" fmla="*/ 631 h 7804"/>
                <a:gd name="T16" fmla="*/ 3668 w 7804"/>
                <a:gd name="T17" fmla="*/ 0 h 7804"/>
                <a:gd name="T18" fmla="*/ 3038 w 7804"/>
                <a:gd name="T19" fmla="*/ 910 h 7804"/>
                <a:gd name="T20" fmla="*/ 2704 w 7804"/>
                <a:gd name="T21" fmla="*/ 1190 h 7804"/>
                <a:gd name="T22" fmla="*/ 2398 w 7804"/>
                <a:gd name="T23" fmla="*/ 1175 h 7804"/>
                <a:gd name="T24" fmla="*/ 1754 w 7804"/>
                <a:gd name="T25" fmla="*/ 793 h 7804"/>
                <a:gd name="T26" fmla="*/ 978 w 7804"/>
                <a:gd name="T27" fmla="*/ 1308 h 7804"/>
                <a:gd name="T28" fmla="*/ 1175 w 7804"/>
                <a:gd name="T29" fmla="*/ 2398 h 7804"/>
                <a:gd name="T30" fmla="*/ 1137 w 7804"/>
                <a:gd name="T31" fmla="*/ 2831 h 7804"/>
                <a:gd name="T32" fmla="*/ 631 w 7804"/>
                <a:gd name="T33" fmla="*/ 3038 h 7804"/>
                <a:gd name="T34" fmla="*/ 0 w 7804"/>
                <a:gd name="T35" fmla="*/ 4136 h 7804"/>
                <a:gd name="T36" fmla="*/ 910 w 7804"/>
                <a:gd name="T37" fmla="*/ 4766 h 7804"/>
                <a:gd name="T38" fmla="*/ 1190 w 7804"/>
                <a:gd name="T39" fmla="*/ 5100 h 7804"/>
                <a:gd name="T40" fmla="*/ 978 w 7804"/>
                <a:gd name="T41" fmla="*/ 5604 h 7804"/>
                <a:gd name="T42" fmla="*/ 1308 w 7804"/>
                <a:gd name="T43" fmla="*/ 6826 h 7804"/>
                <a:gd name="T44" fmla="*/ 2200 w 7804"/>
                <a:gd name="T45" fmla="*/ 6826 h 7804"/>
                <a:gd name="T46" fmla="*/ 2550 w 7804"/>
                <a:gd name="T47" fmla="*/ 6582 h 7804"/>
                <a:gd name="T48" fmla="*/ 2831 w 7804"/>
                <a:gd name="T49" fmla="*/ 6667 h 7804"/>
                <a:gd name="T50" fmla="*/ 3038 w 7804"/>
                <a:gd name="T51" fmla="*/ 7173 h 7804"/>
                <a:gd name="T52" fmla="*/ 4136 w 7804"/>
                <a:gd name="T53" fmla="*/ 7804 h 7804"/>
                <a:gd name="T54" fmla="*/ 4766 w 7804"/>
                <a:gd name="T55" fmla="*/ 6894 h 7804"/>
                <a:gd name="T56" fmla="*/ 5100 w 7804"/>
                <a:gd name="T57" fmla="*/ 6614 h 7804"/>
                <a:gd name="T58" fmla="*/ 5406 w 7804"/>
                <a:gd name="T59" fmla="*/ 6629 h 7804"/>
                <a:gd name="T60" fmla="*/ 6050 w 7804"/>
                <a:gd name="T61" fmla="*/ 7011 h 7804"/>
                <a:gd name="T62" fmla="*/ 6647 w 7804"/>
                <a:gd name="T63" fmla="*/ 6675 h 7804"/>
                <a:gd name="T64" fmla="*/ 6826 w 7804"/>
                <a:gd name="T65" fmla="*/ 6496 h 7804"/>
                <a:gd name="T66" fmla="*/ 6629 w 7804"/>
                <a:gd name="T67" fmla="*/ 5406 h 7804"/>
                <a:gd name="T68" fmla="*/ 6667 w 7804"/>
                <a:gd name="T69" fmla="*/ 4972 h 7804"/>
                <a:gd name="T70" fmla="*/ 7173 w 7804"/>
                <a:gd name="T71" fmla="*/ 4766 h 7804"/>
                <a:gd name="T72" fmla="*/ 7804 w 7804"/>
                <a:gd name="T73" fmla="*/ 3668 h 7804"/>
                <a:gd name="T74" fmla="*/ 5608 w 7804"/>
                <a:gd name="T75" fmla="*/ 3902 h 7804"/>
                <a:gd name="T76" fmla="*/ 2196 w 7804"/>
                <a:gd name="T77" fmla="*/ 3902 h 7804"/>
                <a:gd name="T78" fmla="*/ 5608 w 7804"/>
                <a:gd name="T79" fmla="*/ 3902 h 7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804" h="7804">
                  <a:moveTo>
                    <a:pt x="7173" y="3038"/>
                  </a:moveTo>
                  <a:lnTo>
                    <a:pt x="6894" y="3038"/>
                  </a:lnTo>
                  <a:cubicBezTo>
                    <a:pt x="6824" y="3038"/>
                    <a:pt x="6714" y="2953"/>
                    <a:pt x="6667" y="2831"/>
                  </a:cubicBezTo>
                  <a:cubicBezTo>
                    <a:pt x="6650" y="2789"/>
                    <a:pt x="6632" y="2746"/>
                    <a:pt x="6614" y="2704"/>
                  </a:cubicBezTo>
                  <a:cubicBezTo>
                    <a:pt x="6561" y="2585"/>
                    <a:pt x="6579" y="2447"/>
                    <a:pt x="6629" y="2398"/>
                  </a:cubicBezTo>
                  <a:lnTo>
                    <a:pt x="6826" y="2200"/>
                  </a:lnTo>
                  <a:cubicBezTo>
                    <a:pt x="7072" y="1954"/>
                    <a:pt x="7072" y="1554"/>
                    <a:pt x="6826" y="1308"/>
                  </a:cubicBezTo>
                  <a:lnTo>
                    <a:pt x="6496" y="978"/>
                  </a:lnTo>
                  <a:cubicBezTo>
                    <a:pt x="6377" y="859"/>
                    <a:pt x="6218" y="793"/>
                    <a:pt x="6050" y="793"/>
                  </a:cubicBezTo>
                  <a:cubicBezTo>
                    <a:pt x="5882" y="793"/>
                    <a:pt x="5723" y="859"/>
                    <a:pt x="5604" y="978"/>
                  </a:cubicBezTo>
                  <a:lnTo>
                    <a:pt x="5406" y="1176"/>
                  </a:lnTo>
                  <a:cubicBezTo>
                    <a:pt x="5378" y="1204"/>
                    <a:pt x="5319" y="1222"/>
                    <a:pt x="5254" y="1222"/>
                  </a:cubicBezTo>
                  <a:cubicBezTo>
                    <a:pt x="5201" y="1222"/>
                    <a:pt x="5147" y="1211"/>
                    <a:pt x="5100" y="1190"/>
                  </a:cubicBezTo>
                  <a:cubicBezTo>
                    <a:pt x="5058" y="1172"/>
                    <a:pt x="5015" y="1154"/>
                    <a:pt x="4973" y="1137"/>
                  </a:cubicBezTo>
                  <a:cubicBezTo>
                    <a:pt x="4851" y="1090"/>
                    <a:pt x="4766" y="980"/>
                    <a:pt x="4766" y="910"/>
                  </a:cubicBezTo>
                  <a:lnTo>
                    <a:pt x="4766" y="631"/>
                  </a:lnTo>
                  <a:cubicBezTo>
                    <a:pt x="4766" y="283"/>
                    <a:pt x="4483" y="0"/>
                    <a:pt x="4136" y="0"/>
                  </a:cubicBezTo>
                  <a:lnTo>
                    <a:pt x="3668" y="0"/>
                  </a:lnTo>
                  <a:cubicBezTo>
                    <a:pt x="3321" y="0"/>
                    <a:pt x="3038" y="283"/>
                    <a:pt x="3038" y="631"/>
                  </a:cubicBezTo>
                  <a:lnTo>
                    <a:pt x="3038" y="910"/>
                  </a:lnTo>
                  <a:cubicBezTo>
                    <a:pt x="3038" y="980"/>
                    <a:pt x="2953" y="1090"/>
                    <a:pt x="2831" y="1137"/>
                  </a:cubicBezTo>
                  <a:cubicBezTo>
                    <a:pt x="2789" y="1154"/>
                    <a:pt x="2746" y="1172"/>
                    <a:pt x="2704" y="1190"/>
                  </a:cubicBezTo>
                  <a:cubicBezTo>
                    <a:pt x="2657" y="1211"/>
                    <a:pt x="2603" y="1222"/>
                    <a:pt x="2550" y="1222"/>
                  </a:cubicBezTo>
                  <a:cubicBezTo>
                    <a:pt x="2485" y="1222"/>
                    <a:pt x="2426" y="1204"/>
                    <a:pt x="2398" y="1175"/>
                  </a:cubicBezTo>
                  <a:lnTo>
                    <a:pt x="2200" y="978"/>
                  </a:lnTo>
                  <a:cubicBezTo>
                    <a:pt x="2081" y="859"/>
                    <a:pt x="1922" y="793"/>
                    <a:pt x="1754" y="793"/>
                  </a:cubicBezTo>
                  <a:cubicBezTo>
                    <a:pt x="1585" y="793"/>
                    <a:pt x="1427" y="859"/>
                    <a:pt x="1308" y="978"/>
                  </a:cubicBezTo>
                  <a:lnTo>
                    <a:pt x="978" y="1308"/>
                  </a:lnTo>
                  <a:cubicBezTo>
                    <a:pt x="732" y="1554"/>
                    <a:pt x="732" y="1954"/>
                    <a:pt x="978" y="2200"/>
                  </a:cubicBezTo>
                  <a:lnTo>
                    <a:pt x="1175" y="2398"/>
                  </a:lnTo>
                  <a:cubicBezTo>
                    <a:pt x="1225" y="2447"/>
                    <a:pt x="1243" y="2585"/>
                    <a:pt x="1190" y="2704"/>
                  </a:cubicBezTo>
                  <a:cubicBezTo>
                    <a:pt x="1172" y="2746"/>
                    <a:pt x="1154" y="2789"/>
                    <a:pt x="1137" y="2831"/>
                  </a:cubicBezTo>
                  <a:cubicBezTo>
                    <a:pt x="1090" y="2953"/>
                    <a:pt x="980" y="3038"/>
                    <a:pt x="910" y="3038"/>
                  </a:cubicBezTo>
                  <a:lnTo>
                    <a:pt x="631" y="3038"/>
                  </a:lnTo>
                  <a:cubicBezTo>
                    <a:pt x="283" y="3038"/>
                    <a:pt x="0" y="3321"/>
                    <a:pt x="0" y="3668"/>
                  </a:cubicBezTo>
                  <a:lnTo>
                    <a:pt x="0" y="4136"/>
                  </a:lnTo>
                  <a:cubicBezTo>
                    <a:pt x="0" y="4483"/>
                    <a:pt x="283" y="4766"/>
                    <a:pt x="631" y="4766"/>
                  </a:cubicBezTo>
                  <a:lnTo>
                    <a:pt x="910" y="4766"/>
                  </a:lnTo>
                  <a:cubicBezTo>
                    <a:pt x="980" y="4766"/>
                    <a:pt x="1090" y="4851"/>
                    <a:pt x="1137" y="4972"/>
                  </a:cubicBezTo>
                  <a:cubicBezTo>
                    <a:pt x="1154" y="5015"/>
                    <a:pt x="1172" y="5058"/>
                    <a:pt x="1190" y="5100"/>
                  </a:cubicBezTo>
                  <a:cubicBezTo>
                    <a:pt x="1243" y="5219"/>
                    <a:pt x="1225" y="5357"/>
                    <a:pt x="1175" y="5406"/>
                  </a:cubicBezTo>
                  <a:lnTo>
                    <a:pt x="978" y="5604"/>
                  </a:lnTo>
                  <a:cubicBezTo>
                    <a:pt x="732" y="5850"/>
                    <a:pt x="732" y="6250"/>
                    <a:pt x="978" y="6496"/>
                  </a:cubicBezTo>
                  <a:lnTo>
                    <a:pt x="1308" y="6826"/>
                  </a:lnTo>
                  <a:cubicBezTo>
                    <a:pt x="1427" y="6945"/>
                    <a:pt x="1586" y="7011"/>
                    <a:pt x="1754" y="7011"/>
                  </a:cubicBezTo>
                  <a:cubicBezTo>
                    <a:pt x="1922" y="7011"/>
                    <a:pt x="2081" y="6945"/>
                    <a:pt x="2200" y="6826"/>
                  </a:cubicBezTo>
                  <a:lnTo>
                    <a:pt x="2398" y="6628"/>
                  </a:lnTo>
                  <a:cubicBezTo>
                    <a:pt x="2427" y="6599"/>
                    <a:pt x="2484" y="6582"/>
                    <a:pt x="2550" y="6582"/>
                  </a:cubicBezTo>
                  <a:cubicBezTo>
                    <a:pt x="2602" y="6582"/>
                    <a:pt x="2657" y="6593"/>
                    <a:pt x="2704" y="6614"/>
                  </a:cubicBezTo>
                  <a:cubicBezTo>
                    <a:pt x="2745" y="6632"/>
                    <a:pt x="2788" y="6650"/>
                    <a:pt x="2831" y="6667"/>
                  </a:cubicBezTo>
                  <a:cubicBezTo>
                    <a:pt x="2953" y="6714"/>
                    <a:pt x="3038" y="6824"/>
                    <a:pt x="3038" y="6894"/>
                  </a:cubicBezTo>
                  <a:lnTo>
                    <a:pt x="3038" y="7173"/>
                  </a:lnTo>
                  <a:cubicBezTo>
                    <a:pt x="3038" y="7521"/>
                    <a:pt x="3321" y="7804"/>
                    <a:pt x="3668" y="7804"/>
                  </a:cubicBezTo>
                  <a:lnTo>
                    <a:pt x="4136" y="7804"/>
                  </a:lnTo>
                  <a:cubicBezTo>
                    <a:pt x="4483" y="7804"/>
                    <a:pt x="4766" y="7521"/>
                    <a:pt x="4766" y="7173"/>
                  </a:cubicBezTo>
                  <a:lnTo>
                    <a:pt x="4766" y="6894"/>
                  </a:lnTo>
                  <a:cubicBezTo>
                    <a:pt x="4766" y="6824"/>
                    <a:pt x="4851" y="6714"/>
                    <a:pt x="4972" y="6667"/>
                  </a:cubicBezTo>
                  <a:cubicBezTo>
                    <a:pt x="5015" y="6650"/>
                    <a:pt x="5058" y="6632"/>
                    <a:pt x="5100" y="6614"/>
                  </a:cubicBezTo>
                  <a:cubicBezTo>
                    <a:pt x="5146" y="6593"/>
                    <a:pt x="5201" y="6582"/>
                    <a:pt x="5254" y="6582"/>
                  </a:cubicBezTo>
                  <a:cubicBezTo>
                    <a:pt x="5319" y="6582"/>
                    <a:pt x="5377" y="6600"/>
                    <a:pt x="5406" y="6629"/>
                  </a:cubicBezTo>
                  <a:lnTo>
                    <a:pt x="5604" y="6826"/>
                  </a:lnTo>
                  <a:cubicBezTo>
                    <a:pt x="5723" y="6945"/>
                    <a:pt x="5882" y="7011"/>
                    <a:pt x="6050" y="7011"/>
                  </a:cubicBezTo>
                  <a:cubicBezTo>
                    <a:pt x="6068" y="7011"/>
                    <a:pt x="6087" y="7010"/>
                    <a:pt x="6105" y="7009"/>
                  </a:cubicBezTo>
                  <a:cubicBezTo>
                    <a:pt x="6335" y="6989"/>
                    <a:pt x="6538" y="6785"/>
                    <a:pt x="6647" y="6675"/>
                  </a:cubicBezTo>
                  <a:lnTo>
                    <a:pt x="6661" y="6661"/>
                  </a:lnTo>
                  <a:lnTo>
                    <a:pt x="6826" y="6496"/>
                  </a:lnTo>
                  <a:cubicBezTo>
                    <a:pt x="7072" y="6250"/>
                    <a:pt x="7072" y="5850"/>
                    <a:pt x="6826" y="5604"/>
                  </a:cubicBezTo>
                  <a:lnTo>
                    <a:pt x="6629" y="5406"/>
                  </a:lnTo>
                  <a:cubicBezTo>
                    <a:pt x="6579" y="5357"/>
                    <a:pt x="6561" y="5219"/>
                    <a:pt x="6614" y="5100"/>
                  </a:cubicBezTo>
                  <a:cubicBezTo>
                    <a:pt x="6632" y="5058"/>
                    <a:pt x="6650" y="5015"/>
                    <a:pt x="6667" y="4972"/>
                  </a:cubicBezTo>
                  <a:cubicBezTo>
                    <a:pt x="6714" y="4851"/>
                    <a:pt x="6824" y="4766"/>
                    <a:pt x="6894" y="4766"/>
                  </a:cubicBezTo>
                  <a:lnTo>
                    <a:pt x="7173" y="4766"/>
                  </a:lnTo>
                  <a:cubicBezTo>
                    <a:pt x="7521" y="4766"/>
                    <a:pt x="7804" y="4483"/>
                    <a:pt x="7804" y="4135"/>
                  </a:cubicBezTo>
                  <a:lnTo>
                    <a:pt x="7804" y="3668"/>
                  </a:lnTo>
                  <a:cubicBezTo>
                    <a:pt x="7804" y="3321"/>
                    <a:pt x="7521" y="3038"/>
                    <a:pt x="7173" y="3038"/>
                  </a:cubicBezTo>
                  <a:close/>
                  <a:moveTo>
                    <a:pt x="5608" y="3902"/>
                  </a:moveTo>
                  <a:cubicBezTo>
                    <a:pt x="5608" y="4843"/>
                    <a:pt x="4843" y="5608"/>
                    <a:pt x="3902" y="5608"/>
                  </a:cubicBezTo>
                  <a:cubicBezTo>
                    <a:pt x="2961" y="5608"/>
                    <a:pt x="2196" y="4843"/>
                    <a:pt x="2196" y="3902"/>
                  </a:cubicBezTo>
                  <a:cubicBezTo>
                    <a:pt x="2196" y="2961"/>
                    <a:pt x="2961" y="2196"/>
                    <a:pt x="3902" y="2196"/>
                  </a:cubicBezTo>
                  <a:cubicBezTo>
                    <a:pt x="4843" y="2196"/>
                    <a:pt x="5608" y="2961"/>
                    <a:pt x="5608" y="3902"/>
                  </a:cubicBezTo>
                  <a:close/>
                </a:path>
              </a:pathLst>
            </a:custGeom>
            <a:solidFill>
              <a:srgbClr val="1B75D5"/>
            </a:solidFill>
            <a:ln w="12700" cap="flat" cmpd="sng" algn="ctr">
              <a:noFill/>
              <a:prstDash val="solid"/>
              <a:miter lim="800000"/>
            </a:ln>
            <a:effectLst>
              <a:outerShdw blurRad="508000" dist="254000" dir="5400000" algn="tl" rotWithShape="0">
                <a:prstClr val="black">
                  <a:alpha val="20000"/>
                </a:prst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endParaRPr lang="zh-CN" altLang="en-US" kern="0">
                <a:solidFill>
                  <a:prstClr val="white"/>
                </a:solidFill>
                <a:latin typeface="Century Gothic" panose="020F0502020204030204"/>
                <a:ea typeface="微软雅黑"/>
              </a:endParaRPr>
            </a:p>
          </p:txBody>
        </p:sp>
      </p:grpSp>
      <p:sp>
        <p:nvSpPr>
          <p:cNvPr id="48" name="椭圆 47">
            <a:extLst>
              <a:ext uri="{FF2B5EF4-FFF2-40B4-BE49-F238E27FC236}">
                <a16:creationId xmlns:a16="http://schemas.microsoft.com/office/drawing/2014/main" xmlns:p14="http://schemas.microsoft.com/office/powerpoint/2010/main" xmlns:a14="http://schemas.microsoft.com/office/drawing/2010/main" xmlns="" id="{2505C861-5BA9-4FA2-AFF6-A2F2916BAB5D}"/>
              </a:ext>
            </a:extLst>
          </p:cNvPr>
          <p:cNvSpPr/>
          <p:nvPr/>
        </p:nvSpPr>
        <p:spPr>
          <a:xfrm>
            <a:off x="452533" y="334827"/>
            <a:ext cx="519654" cy="519654"/>
          </a:xfrm>
          <a:prstGeom prst="ellipse">
            <a:avLst/>
          </a:prstGeom>
          <a:solidFill>
            <a:srgbClr val="1B75D5"/>
          </a:soli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sp>
        <p:nvSpPr>
          <p:cNvPr id="49" name="椭圆 48">
            <a:extLst>
              <a:ext uri="{FF2B5EF4-FFF2-40B4-BE49-F238E27FC236}">
                <a16:creationId xmlns:a16="http://schemas.microsoft.com/office/drawing/2014/main" xmlns:p14="http://schemas.microsoft.com/office/powerpoint/2010/main" xmlns:a14="http://schemas.microsoft.com/office/drawing/2010/main" xmlns="" id="{A47D7355-A2BA-410D-A2CE-4CB7947744C8}"/>
              </a:ext>
            </a:extLst>
          </p:cNvPr>
          <p:cNvSpPr/>
          <p:nvPr/>
        </p:nvSpPr>
        <p:spPr>
          <a:xfrm>
            <a:off x="694696" y="334827"/>
            <a:ext cx="519654" cy="519654"/>
          </a:xfrm>
          <a:prstGeom prst="ellipse">
            <a:avLst/>
          </a:prstGeom>
          <a:gradFill flip="none" rotWithShape="1">
            <a:gsLst>
              <a:gs pos="0">
                <a:srgbClr val="FF5353">
                  <a:lumMod val="75000"/>
                </a:srgbClr>
              </a:gs>
              <a:gs pos="100000">
                <a:srgbClr val="FF5353"/>
              </a:gs>
            </a:gsLst>
            <a:lin ang="18900000" scaled="1"/>
            <a:tileRect/>
          </a:gra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sp>
        <p:nvSpPr>
          <p:cNvPr id="50" name="PA-文本框 8">
            <a:extLst>
              <a:ext uri="{FF2B5EF4-FFF2-40B4-BE49-F238E27FC236}">
                <a16:creationId xmlns:a16="http://schemas.microsoft.com/office/drawing/2014/main" xmlns:p14="http://schemas.microsoft.com/office/powerpoint/2010/main" xmlns:a14="http://schemas.microsoft.com/office/drawing/2010/main" xmlns="" id="{A9821BE1-92B9-415F-B628-24FA8DC664BD}"/>
              </a:ext>
            </a:extLst>
          </p:cNvPr>
          <p:cNvSpPr txBox="1"/>
          <p:nvPr>
            <p:custDataLst>
              <p:tags r:id="rId1"/>
            </p:custDataLst>
          </p:nvPr>
        </p:nvSpPr>
        <p:spPr>
          <a:xfrm>
            <a:off x="1363807" y="353066"/>
            <a:ext cx="2339102" cy="523220"/>
          </a:xfrm>
          <a:prstGeom prst="rect">
            <a:avLst/>
          </a:prstGeom>
          <a:noFill/>
        </p:spPr>
        <p:txBody>
          <a:bodyPr wrap="none" rtlCol="0">
            <a:spAutoFit/>
            <a:scene3d>
              <a:camera prst="orthographicFront"/>
              <a:lightRig rig="threePt" dir="t"/>
            </a:scene3d>
            <a:sp3d contourW="12700"/>
          </a:bodyPr>
          <a:lstStyle/>
          <a:p>
            <a:r>
              <a:rPr lang="zh-CN" altLang="en-US" sz="2800" dirty="0">
                <a:latin typeface="微软雅黑" panose="020B0503020204020204" pitchFamily="34" charset="-122"/>
                <a:ea typeface="微软雅黑" panose="020B0503020204020204" pitchFamily="34" charset="-122"/>
              </a:rPr>
              <a:t>标题文字添加</a:t>
            </a:r>
          </a:p>
        </p:txBody>
      </p:sp>
      <p:sp>
        <p:nvSpPr>
          <p:cNvPr id="51" name="矩形 50">
            <a:extLst>
              <a:ext uri="{FF2B5EF4-FFF2-40B4-BE49-F238E27FC236}">
                <a16:creationId xmlns:a16="http://schemas.microsoft.com/office/drawing/2014/main" xmlns:p14="http://schemas.microsoft.com/office/powerpoint/2010/main" xmlns:a14="http://schemas.microsoft.com/office/drawing/2010/main" xmlns="" id="{AE2DB3A4-6195-43B9-BD16-2554B58CC50B}"/>
              </a:ext>
            </a:extLst>
          </p:cNvPr>
          <p:cNvSpPr/>
          <p:nvPr/>
        </p:nvSpPr>
        <p:spPr bwMode="auto">
          <a:xfrm>
            <a:off x="3768111" y="416416"/>
            <a:ext cx="4493629" cy="396519"/>
          </a:xfrm>
          <a:prstGeom prst="rect">
            <a:avLst/>
          </a:prstGeom>
        </p:spPr>
        <p:txBody>
          <a:bodyPr wrap="square">
            <a:spAutoFit/>
            <a:scene3d>
              <a:camera prst="orthographicFront"/>
              <a:lightRig rig="threePt" dir="t"/>
            </a:scene3d>
            <a:sp3d contourW="12700"/>
          </a:bodyPr>
          <a:lstStyle/>
          <a:p>
            <a:pPr>
              <a:lnSpc>
                <a:spcPct val="130000"/>
              </a:lnSpc>
              <a:defRPr/>
            </a:pPr>
            <a:r>
              <a:rPr lang="zh-CN" altLang="en-US" sz="800" dirty="0">
                <a:solidFill>
                  <a:schemeClr val="bg1">
                    <a:lumMod val="75000"/>
                  </a:schemeClr>
                </a:solidFill>
                <a:latin typeface="Century Gothic" panose="020B0502020202020204" pitchFamily="34" charset="0"/>
                <a:ea typeface="+mj-ea"/>
              </a:rPr>
              <a:t>设计源于生活，生活因设计而改变，在生活中追求艺术之美的存在设计源于生活，生活因设计而改变，在生活中追求艺术之美的存在设计源于生活</a:t>
            </a:r>
          </a:p>
        </p:txBody>
      </p:sp>
      <p:sp>
        <p:nvSpPr>
          <p:cNvPr id="56" name="PA-文本框 8">
            <a:extLst>
              <a:ext uri="{FF2B5EF4-FFF2-40B4-BE49-F238E27FC236}">
                <a16:creationId xmlns:a16="http://schemas.microsoft.com/office/drawing/2014/main" xmlns:p14="http://schemas.microsoft.com/office/powerpoint/2010/main" xmlns:a14="http://schemas.microsoft.com/office/drawing/2010/main" xmlns="" id="{86402A75-2736-4E05-BD15-96A1ABD7EAAB}"/>
              </a:ext>
            </a:extLst>
          </p:cNvPr>
          <p:cNvSpPr txBox="1"/>
          <p:nvPr>
            <p:custDataLst>
              <p:tags r:id="rId2"/>
            </p:custDataLst>
          </p:nvPr>
        </p:nvSpPr>
        <p:spPr>
          <a:xfrm>
            <a:off x="784371" y="365766"/>
            <a:ext cx="357790" cy="461665"/>
          </a:xfrm>
          <a:prstGeom prst="rect">
            <a:avLst/>
          </a:prstGeom>
          <a:noFill/>
        </p:spPr>
        <p:txBody>
          <a:bodyPr wrap="none" rtlCol="0">
            <a:spAutoFit/>
            <a:scene3d>
              <a:camera prst="orthographicFront"/>
              <a:lightRig rig="threePt" dir="t"/>
            </a:scene3d>
            <a:sp3d contourW="12700"/>
          </a:bodyPr>
          <a:lstStyle/>
          <a:p>
            <a:pPr algn="ctr"/>
            <a:r>
              <a:rPr lang="en-US" altLang="zh-CN" sz="2400" b="1" dirty="0">
                <a:solidFill>
                  <a:schemeClr val="bg1"/>
                </a:solidFill>
                <a:latin typeface="Century Gothic" panose="020B0502020202020204" pitchFamily="34" charset="0"/>
                <a:ea typeface="微软雅黑" panose="020B0503020204020204" pitchFamily="34" charset="-122"/>
              </a:rPr>
              <a:t>1</a:t>
            </a:r>
            <a:endParaRPr lang="zh-CN" altLang="en-US" sz="2400" b="1" dirty="0">
              <a:solidFill>
                <a:schemeClr val="bg1"/>
              </a:solidFill>
              <a:latin typeface="Century Gothic" panose="020B0502020202020204" pitchFamily="34" charset="0"/>
              <a:ea typeface="微软雅黑" panose="020B0503020204020204" pitchFamily="34" charset="-122"/>
            </a:endParaRPr>
          </a:p>
        </p:txBody>
      </p:sp>
    </p:spTree>
    <p:extLst>
      <p:ext uri="{BB962C8B-B14F-4D97-AF65-F5344CB8AC3E}">
        <p14:creationId xmlns:p14="http://schemas.microsoft.com/office/powerpoint/2010/main" val="864559074"/>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left)">
                                      <p:cBhvr>
                                        <p:cTn id="13" dur="500"/>
                                        <p:tgtEl>
                                          <p:spTgt spid="21"/>
                                        </p:tgtEl>
                                      </p:cBhvr>
                                    </p:animEffect>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1000"/>
                                        <p:tgtEl>
                                          <p:spTgt spid="61"/>
                                        </p:tgtEl>
                                      </p:cBhvr>
                                    </p:animEffect>
                                    <p:anim calcmode="lin" valueType="num">
                                      <p:cBhvr>
                                        <p:cTn id="18" dur="1000" fill="hold"/>
                                        <p:tgtEl>
                                          <p:spTgt spid="61"/>
                                        </p:tgtEl>
                                        <p:attrNameLst>
                                          <p:attrName>ppt_x</p:attrName>
                                        </p:attrNameLst>
                                      </p:cBhvr>
                                      <p:tavLst>
                                        <p:tav tm="0">
                                          <p:val>
                                            <p:strVal val="#ppt_x"/>
                                          </p:val>
                                        </p:tav>
                                        <p:tav tm="100000">
                                          <p:val>
                                            <p:strVal val="#ppt_x"/>
                                          </p:val>
                                        </p:tav>
                                      </p:tavLst>
                                    </p:anim>
                                    <p:anim calcmode="lin" valueType="num">
                                      <p:cBhvr>
                                        <p:cTn id="19" dur="1000" fill="hold"/>
                                        <p:tgtEl>
                                          <p:spTgt spid="6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10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1000"/>
                                        <p:tgtEl>
                                          <p:spTgt spid="65"/>
                                        </p:tgtEl>
                                      </p:cBhvr>
                                    </p:animEffect>
                                    <p:anim calcmode="lin" valueType="num">
                                      <p:cBhvr>
                                        <p:cTn id="23" dur="1000" fill="hold"/>
                                        <p:tgtEl>
                                          <p:spTgt spid="65"/>
                                        </p:tgtEl>
                                        <p:attrNameLst>
                                          <p:attrName>ppt_x</p:attrName>
                                        </p:attrNameLst>
                                      </p:cBhvr>
                                      <p:tavLst>
                                        <p:tav tm="0">
                                          <p:val>
                                            <p:strVal val="#ppt_x"/>
                                          </p:val>
                                        </p:tav>
                                        <p:tav tm="100000">
                                          <p:val>
                                            <p:strVal val="#ppt_x"/>
                                          </p:val>
                                        </p:tav>
                                      </p:tavLst>
                                    </p:anim>
                                    <p:anim calcmode="lin" valueType="num">
                                      <p:cBhvr>
                                        <p:cTn id="24" dur="1000" fill="hold"/>
                                        <p:tgtEl>
                                          <p:spTgt spid="6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200"/>
                                  </p:stCondLst>
                                  <p:childTnLst>
                                    <p:set>
                                      <p:cBhvr>
                                        <p:cTn id="26" dur="1" fill="hold">
                                          <p:stCondLst>
                                            <p:cond delay="0"/>
                                          </p:stCondLst>
                                        </p:cTn>
                                        <p:tgtEl>
                                          <p:spTgt spid="69"/>
                                        </p:tgtEl>
                                        <p:attrNameLst>
                                          <p:attrName>style.visibility</p:attrName>
                                        </p:attrNameLst>
                                      </p:cBhvr>
                                      <p:to>
                                        <p:strVal val="visible"/>
                                      </p:to>
                                    </p:set>
                                    <p:animEffect transition="in" filter="fade">
                                      <p:cBhvr>
                                        <p:cTn id="27" dur="1000"/>
                                        <p:tgtEl>
                                          <p:spTgt spid="69"/>
                                        </p:tgtEl>
                                      </p:cBhvr>
                                    </p:animEffect>
                                    <p:anim calcmode="lin" valueType="num">
                                      <p:cBhvr>
                                        <p:cTn id="28" dur="1000" fill="hold"/>
                                        <p:tgtEl>
                                          <p:spTgt spid="69"/>
                                        </p:tgtEl>
                                        <p:attrNameLst>
                                          <p:attrName>ppt_x</p:attrName>
                                        </p:attrNameLst>
                                      </p:cBhvr>
                                      <p:tavLst>
                                        <p:tav tm="0">
                                          <p:val>
                                            <p:strVal val="#ppt_x"/>
                                          </p:val>
                                        </p:tav>
                                        <p:tav tm="100000">
                                          <p:val>
                                            <p:strVal val="#ppt_x"/>
                                          </p:val>
                                        </p:tav>
                                      </p:tavLst>
                                    </p:anim>
                                    <p:anim calcmode="lin" valueType="num">
                                      <p:cBhvr>
                                        <p:cTn id="29"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xmlns:p14="http://schemas.microsoft.com/office/powerpoint/2010/main" xmlns="" id="{AA374902-7470-4F2A-8F56-810A876C871C}"/>
              </a:ext>
            </a:extLst>
          </p:cNvPr>
          <p:cNvGrpSpPr/>
          <p:nvPr/>
        </p:nvGrpSpPr>
        <p:grpSpPr>
          <a:xfrm>
            <a:off x="5345468" y="2366487"/>
            <a:ext cx="1501064" cy="3173888"/>
            <a:chOff x="5329375" y="1963451"/>
            <a:chExt cx="2389827" cy="5053109"/>
          </a:xfrm>
        </p:grpSpPr>
        <p:sp>
          <p:nvSpPr>
            <p:cNvPr id="2" name="六边形 1">
              <a:extLst>
                <a:ext uri="{FF2B5EF4-FFF2-40B4-BE49-F238E27FC236}">
                  <a16:creationId xmlns:a16="http://schemas.microsoft.com/office/drawing/2014/main" xmlns:p14="http://schemas.microsoft.com/office/powerpoint/2010/main" xmlns="" id="{3A72EAF9-1C16-45AE-82D0-5B1605E8DF39}"/>
                </a:ext>
              </a:extLst>
            </p:cNvPr>
            <p:cNvSpPr/>
            <p:nvPr/>
          </p:nvSpPr>
          <p:spPr>
            <a:xfrm rot="5400000">
              <a:off x="5206714" y="2086112"/>
              <a:ext cx="1778573" cy="1533252"/>
            </a:xfrm>
            <a:prstGeom prst="hexagon">
              <a:avLst/>
            </a:prstGeom>
            <a:solidFill>
              <a:srgbClr val="1B75D5"/>
            </a:soli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dirty="0">
                <a:solidFill>
                  <a:prstClr val="white"/>
                </a:solidFill>
                <a:latin typeface="Century Gothic" panose="020F0502020204030204"/>
                <a:ea typeface="微软雅黑"/>
              </a:endParaRPr>
            </a:p>
          </p:txBody>
        </p:sp>
        <p:sp>
          <p:nvSpPr>
            <p:cNvPr id="3" name="六边形 2">
              <a:extLst>
                <a:ext uri="{FF2B5EF4-FFF2-40B4-BE49-F238E27FC236}">
                  <a16:creationId xmlns:a16="http://schemas.microsoft.com/office/drawing/2014/main" xmlns:p14="http://schemas.microsoft.com/office/powerpoint/2010/main" xmlns="" id="{2A9FF225-D277-4DCC-9789-C20BDCAB30EC}"/>
                </a:ext>
              </a:extLst>
            </p:cNvPr>
            <p:cNvSpPr/>
            <p:nvPr/>
          </p:nvSpPr>
          <p:spPr>
            <a:xfrm rot="5400000">
              <a:off x="5206714" y="5360648"/>
              <a:ext cx="1778573" cy="1533252"/>
            </a:xfrm>
            <a:prstGeom prst="hexagon">
              <a:avLst/>
            </a:prstGeom>
            <a:solidFill>
              <a:schemeClr val="tx1">
                <a:lumMod val="75000"/>
                <a:lumOff val="25000"/>
              </a:schemeClr>
            </a:soli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dirty="0">
                <a:solidFill>
                  <a:prstClr val="white"/>
                </a:solidFill>
                <a:latin typeface="Century Gothic" panose="020F0502020204030204"/>
                <a:ea typeface="微软雅黑"/>
              </a:endParaRPr>
            </a:p>
          </p:txBody>
        </p:sp>
        <p:sp>
          <p:nvSpPr>
            <p:cNvPr id="4" name="六边形 3">
              <a:extLst>
                <a:ext uri="{FF2B5EF4-FFF2-40B4-BE49-F238E27FC236}">
                  <a16:creationId xmlns:a16="http://schemas.microsoft.com/office/drawing/2014/main" xmlns:p14="http://schemas.microsoft.com/office/powerpoint/2010/main" xmlns="" id="{F85DC42C-F57C-48E1-8F75-2E46E530309B}"/>
                </a:ext>
              </a:extLst>
            </p:cNvPr>
            <p:cNvSpPr/>
            <p:nvPr/>
          </p:nvSpPr>
          <p:spPr>
            <a:xfrm rot="5400000">
              <a:off x="6063290" y="3723380"/>
              <a:ext cx="1778572" cy="1533252"/>
            </a:xfrm>
            <a:prstGeom prst="hexagon">
              <a:avLst/>
            </a:prstGeom>
            <a:gradFill flip="none" rotWithShape="1">
              <a:gsLst>
                <a:gs pos="0">
                  <a:srgbClr val="FF5353">
                    <a:lumMod val="75000"/>
                  </a:srgbClr>
                </a:gs>
                <a:gs pos="100000">
                  <a:srgbClr val="FF5353"/>
                </a:gs>
              </a:gsLst>
              <a:lin ang="18900000" scaled="1"/>
              <a:tileRect/>
            </a:gra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dirty="0">
                <a:solidFill>
                  <a:prstClr val="white"/>
                </a:solidFill>
                <a:latin typeface="Century Gothic" panose="020F0502020204030204"/>
                <a:ea typeface="微软雅黑"/>
              </a:endParaRPr>
            </a:p>
          </p:txBody>
        </p:sp>
      </p:grpSp>
      <p:sp>
        <p:nvSpPr>
          <p:cNvPr id="6" name="矩形 5">
            <a:extLst>
              <a:ext uri="{FF2B5EF4-FFF2-40B4-BE49-F238E27FC236}">
                <a16:creationId xmlns:a16="http://schemas.microsoft.com/office/drawing/2014/main" xmlns:p14="http://schemas.microsoft.com/office/powerpoint/2010/main" xmlns="" id="{7FE36CD3-4591-4B93-8F7F-C45C941C6C86}"/>
              </a:ext>
            </a:extLst>
          </p:cNvPr>
          <p:cNvSpPr/>
          <p:nvPr/>
        </p:nvSpPr>
        <p:spPr bwMode="auto">
          <a:xfrm>
            <a:off x="6575105" y="2650747"/>
            <a:ext cx="4076854" cy="548612"/>
          </a:xfrm>
          <a:prstGeom prst="rect">
            <a:avLst/>
          </a:prstGeom>
        </p:spPr>
        <p:txBody>
          <a:bodyPr wrap="square">
            <a:spAutoFit/>
            <a:scene3d>
              <a:camera prst="orthographicFront"/>
              <a:lightRig rig="threePt" dir="t"/>
            </a:scene3d>
            <a:sp3d contourW="12700"/>
          </a:bodyPr>
          <a:lstStyle/>
          <a:p>
            <a:pPr>
              <a:lnSpc>
                <a:spcPct val="130000"/>
              </a:lnSpc>
              <a:defRPr/>
            </a:pPr>
            <a:r>
              <a:rPr lang="zh-CN" altLang="en-US" sz="1200" dirty="0">
                <a:solidFill>
                  <a:schemeClr val="bg1">
                    <a:lumMod val="50000"/>
                  </a:schemeClr>
                </a:solidFill>
                <a:latin typeface="Century Gothic" panose="020B0502020202020204" pitchFamily="34" charset="0"/>
                <a:ea typeface="+mj-ea"/>
              </a:rPr>
              <a:t>设计源于生活，生活因设计而改变在生活中追求艺术之美的存在设计源于生活生活因设计而改变</a:t>
            </a:r>
          </a:p>
        </p:txBody>
      </p:sp>
      <p:sp>
        <p:nvSpPr>
          <p:cNvPr id="7" name="矩形 6">
            <a:extLst>
              <a:ext uri="{FF2B5EF4-FFF2-40B4-BE49-F238E27FC236}">
                <a16:creationId xmlns:a16="http://schemas.microsoft.com/office/drawing/2014/main" xmlns:p14="http://schemas.microsoft.com/office/powerpoint/2010/main" xmlns="" id="{2E43AFF4-46DC-46A9-B14E-80866811CB3E}"/>
              </a:ext>
            </a:extLst>
          </p:cNvPr>
          <p:cNvSpPr/>
          <p:nvPr/>
        </p:nvSpPr>
        <p:spPr bwMode="auto">
          <a:xfrm>
            <a:off x="6575105" y="4707503"/>
            <a:ext cx="4076854" cy="548612"/>
          </a:xfrm>
          <a:prstGeom prst="rect">
            <a:avLst/>
          </a:prstGeom>
        </p:spPr>
        <p:txBody>
          <a:bodyPr wrap="square">
            <a:spAutoFit/>
            <a:scene3d>
              <a:camera prst="orthographicFront"/>
              <a:lightRig rig="threePt" dir="t"/>
            </a:scene3d>
            <a:sp3d contourW="12700"/>
          </a:bodyPr>
          <a:lstStyle/>
          <a:p>
            <a:pPr>
              <a:lnSpc>
                <a:spcPct val="130000"/>
              </a:lnSpc>
              <a:defRPr/>
            </a:pPr>
            <a:r>
              <a:rPr lang="zh-CN" altLang="en-US" sz="1200" dirty="0">
                <a:solidFill>
                  <a:schemeClr val="bg1">
                    <a:lumMod val="50000"/>
                  </a:schemeClr>
                </a:solidFill>
                <a:latin typeface="Century Gothic" panose="020B0502020202020204" pitchFamily="34" charset="0"/>
                <a:ea typeface="+mj-ea"/>
              </a:rPr>
              <a:t>设计源于生活，生活因设计而改变在生活中追求艺术之美的存在设计源于生活生活因设计而改变</a:t>
            </a:r>
          </a:p>
        </p:txBody>
      </p:sp>
      <p:sp>
        <p:nvSpPr>
          <p:cNvPr id="8" name="矩形 7">
            <a:extLst>
              <a:ext uri="{FF2B5EF4-FFF2-40B4-BE49-F238E27FC236}">
                <a16:creationId xmlns:a16="http://schemas.microsoft.com/office/drawing/2014/main" xmlns:p14="http://schemas.microsoft.com/office/powerpoint/2010/main" xmlns="" id="{33BE96E6-FE3B-4B15-9244-6775770E509D}"/>
              </a:ext>
            </a:extLst>
          </p:cNvPr>
          <p:cNvSpPr/>
          <p:nvPr/>
        </p:nvSpPr>
        <p:spPr bwMode="auto">
          <a:xfrm>
            <a:off x="1541329" y="3679125"/>
            <a:ext cx="4076854" cy="548612"/>
          </a:xfrm>
          <a:prstGeom prst="rect">
            <a:avLst/>
          </a:prstGeom>
        </p:spPr>
        <p:txBody>
          <a:bodyPr wrap="square">
            <a:spAutoFit/>
            <a:scene3d>
              <a:camera prst="orthographicFront"/>
              <a:lightRig rig="threePt" dir="t"/>
            </a:scene3d>
            <a:sp3d contourW="12700"/>
          </a:bodyPr>
          <a:lstStyle/>
          <a:p>
            <a:pPr algn="r">
              <a:lnSpc>
                <a:spcPct val="130000"/>
              </a:lnSpc>
              <a:defRPr/>
            </a:pPr>
            <a:r>
              <a:rPr lang="zh-CN" altLang="en-US" sz="1200" dirty="0">
                <a:solidFill>
                  <a:schemeClr val="bg1">
                    <a:lumMod val="50000"/>
                  </a:schemeClr>
                </a:solidFill>
                <a:latin typeface="Century Gothic" panose="020B0502020202020204" pitchFamily="34" charset="0"/>
                <a:ea typeface="+mj-ea"/>
              </a:rPr>
              <a:t>设计源于生活，生活因设计而改变在生活中追求艺术之美的存在设计源于生活生活因设计而改变</a:t>
            </a:r>
          </a:p>
        </p:txBody>
      </p:sp>
      <p:sp>
        <p:nvSpPr>
          <p:cNvPr id="9" name="PA-文本框 8">
            <a:extLst>
              <a:ext uri="{FF2B5EF4-FFF2-40B4-BE49-F238E27FC236}">
                <a16:creationId xmlns:a16="http://schemas.microsoft.com/office/drawing/2014/main" xmlns:p14="http://schemas.microsoft.com/office/powerpoint/2010/main" xmlns="" id="{0A1E7F98-6640-4F49-A0C3-66009C509A59}"/>
              </a:ext>
            </a:extLst>
          </p:cNvPr>
          <p:cNvSpPr txBox="1"/>
          <p:nvPr>
            <p:custDataLst>
              <p:tags r:id="rId1"/>
            </p:custDataLst>
          </p:nvPr>
        </p:nvSpPr>
        <p:spPr>
          <a:xfrm>
            <a:off x="3371368" y="2724998"/>
            <a:ext cx="1723549" cy="400110"/>
          </a:xfrm>
          <a:prstGeom prst="rect">
            <a:avLst/>
          </a:prstGeom>
          <a:noFill/>
        </p:spPr>
        <p:txBody>
          <a:bodyPr wrap="none" rtlCol="0">
            <a:spAutoFit/>
            <a:scene3d>
              <a:camera prst="orthographicFront"/>
              <a:lightRig rig="threePt" dir="t"/>
            </a:scene3d>
            <a:sp3d contourW="12700"/>
          </a:bodyPr>
          <a:lstStyle/>
          <a:p>
            <a:r>
              <a:rPr lang="zh-CN" altLang="en-US" sz="2000" dirty="0">
                <a:latin typeface="微软雅黑" panose="020B0503020204020204" pitchFamily="34" charset="-122"/>
                <a:ea typeface="微软雅黑" panose="020B0503020204020204" pitchFamily="34" charset="-122"/>
              </a:rPr>
              <a:t>标题文字添加</a:t>
            </a:r>
          </a:p>
        </p:txBody>
      </p:sp>
      <p:sp>
        <p:nvSpPr>
          <p:cNvPr id="10" name="PA-文本框 8">
            <a:extLst>
              <a:ext uri="{FF2B5EF4-FFF2-40B4-BE49-F238E27FC236}">
                <a16:creationId xmlns:a16="http://schemas.microsoft.com/office/drawing/2014/main" xmlns:p14="http://schemas.microsoft.com/office/powerpoint/2010/main" xmlns="" id="{B4C1C1D7-3013-411F-9B7F-4CBCCF0CCE83}"/>
              </a:ext>
            </a:extLst>
          </p:cNvPr>
          <p:cNvSpPr txBox="1"/>
          <p:nvPr>
            <p:custDataLst>
              <p:tags r:id="rId2"/>
            </p:custDataLst>
          </p:nvPr>
        </p:nvSpPr>
        <p:spPr>
          <a:xfrm>
            <a:off x="3371368" y="4781754"/>
            <a:ext cx="1723549" cy="400110"/>
          </a:xfrm>
          <a:prstGeom prst="rect">
            <a:avLst/>
          </a:prstGeom>
          <a:noFill/>
        </p:spPr>
        <p:txBody>
          <a:bodyPr wrap="none" rtlCol="0">
            <a:spAutoFit/>
            <a:scene3d>
              <a:camera prst="orthographicFront"/>
              <a:lightRig rig="threePt" dir="t"/>
            </a:scene3d>
            <a:sp3d contourW="12700"/>
          </a:bodyPr>
          <a:lstStyle/>
          <a:p>
            <a:r>
              <a:rPr lang="zh-CN" altLang="en-US" sz="2000" dirty="0">
                <a:latin typeface="微软雅黑" panose="020B0503020204020204" pitchFamily="34" charset="-122"/>
                <a:ea typeface="微软雅黑" panose="020B0503020204020204" pitchFamily="34" charset="-122"/>
              </a:rPr>
              <a:t>标题文字添加</a:t>
            </a:r>
          </a:p>
        </p:txBody>
      </p:sp>
      <p:sp>
        <p:nvSpPr>
          <p:cNvPr id="11" name="PA-文本框 8">
            <a:extLst>
              <a:ext uri="{FF2B5EF4-FFF2-40B4-BE49-F238E27FC236}">
                <a16:creationId xmlns:a16="http://schemas.microsoft.com/office/drawing/2014/main" xmlns:p14="http://schemas.microsoft.com/office/powerpoint/2010/main" xmlns="" id="{65B55A8C-DF3B-4EF0-BBFB-C945F62B32CC}"/>
              </a:ext>
            </a:extLst>
          </p:cNvPr>
          <p:cNvSpPr txBox="1"/>
          <p:nvPr>
            <p:custDataLst>
              <p:tags r:id="rId3"/>
            </p:custDataLst>
          </p:nvPr>
        </p:nvSpPr>
        <p:spPr>
          <a:xfrm>
            <a:off x="7159963" y="3753376"/>
            <a:ext cx="1723549" cy="400110"/>
          </a:xfrm>
          <a:prstGeom prst="rect">
            <a:avLst/>
          </a:prstGeom>
          <a:noFill/>
        </p:spPr>
        <p:txBody>
          <a:bodyPr wrap="none" rtlCol="0">
            <a:spAutoFit/>
            <a:scene3d>
              <a:camera prst="orthographicFront"/>
              <a:lightRig rig="threePt" dir="t"/>
            </a:scene3d>
            <a:sp3d contourW="12700"/>
          </a:bodyPr>
          <a:lstStyle/>
          <a:p>
            <a:r>
              <a:rPr lang="zh-CN" altLang="en-US" sz="2000" dirty="0">
                <a:latin typeface="微软雅黑" panose="020B0503020204020204" pitchFamily="34" charset="-122"/>
                <a:ea typeface="微软雅黑" panose="020B0503020204020204" pitchFamily="34" charset="-122"/>
              </a:rPr>
              <a:t>标题文字添加</a:t>
            </a:r>
          </a:p>
        </p:txBody>
      </p:sp>
      <p:grpSp>
        <p:nvGrpSpPr>
          <p:cNvPr id="23" name="组合 22">
            <a:extLst>
              <a:ext uri="{FF2B5EF4-FFF2-40B4-BE49-F238E27FC236}">
                <a16:creationId xmlns:a16="http://schemas.microsoft.com/office/drawing/2014/main" xmlns:p14="http://schemas.microsoft.com/office/powerpoint/2010/main" xmlns="" id="{D1905E35-4E97-487C-9668-E006892B03F0}"/>
              </a:ext>
            </a:extLst>
          </p:cNvPr>
          <p:cNvGrpSpPr/>
          <p:nvPr/>
        </p:nvGrpSpPr>
        <p:grpSpPr>
          <a:xfrm>
            <a:off x="5586845" y="2713666"/>
            <a:ext cx="1018309" cy="2481197"/>
            <a:chOff x="5586845" y="2713666"/>
            <a:chExt cx="1018309" cy="2481197"/>
          </a:xfrm>
        </p:grpSpPr>
        <p:sp>
          <p:nvSpPr>
            <p:cNvPr id="20" name="椭圆 11">
              <a:extLst>
                <a:ext uri="{FF2B5EF4-FFF2-40B4-BE49-F238E27FC236}">
                  <a16:creationId xmlns:a16="http://schemas.microsoft.com/office/drawing/2014/main" xmlns:p14="http://schemas.microsoft.com/office/powerpoint/2010/main" xmlns="" id="{45E2A182-52A0-49E2-AA4C-84AAE7097625}"/>
                </a:ext>
              </a:extLst>
            </p:cNvPr>
            <p:cNvSpPr/>
            <p:nvPr/>
          </p:nvSpPr>
          <p:spPr>
            <a:xfrm>
              <a:off x="5586845" y="2713666"/>
              <a:ext cx="480290" cy="422774"/>
            </a:xfrm>
            <a:custGeom>
              <a:avLst/>
              <a:gdLst>
                <a:gd name="connsiteX0" fmla="*/ 18335 w 604256"/>
                <a:gd name="connsiteY0" fmla="*/ 334272 h 531895"/>
                <a:gd name="connsiteX1" fmla="*/ 37988 w 604256"/>
                <a:gd name="connsiteY1" fmla="*/ 336249 h 531895"/>
                <a:gd name="connsiteX2" fmla="*/ 302130 w 604256"/>
                <a:gd name="connsiteY2" fmla="*/ 476833 h 531895"/>
                <a:gd name="connsiteX3" fmla="*/ 566126 w 604256"/>
                <a:gd name="connsiteY3" fmla="*/ 336249 h 531895"/>
                <a:gd name="connsiteX4" fmla="*/ 601178 w 604256"/>
                <a:gd name="connsiteY4" fmla="*/ 346793 h 531895"/>
                <a:gd name="connsiteX5" fmla="*/ 590619 w 604256"/>
                <a:gd name="connsiteY5" fmla="*/ 381793 h 531895"/>
                <a:gd name="connsiteX6" fmla="*/ 314303 w 604256"/>
                <a:gd name="connsiteY6" fmla="*/ 528820 h 531895"/>
                <a:gd name="connsiteX7" fmla="*/ 302130 w 604256"/>
                <a:gd name="connsiteY7" fmla="*/ 531895 h 531895"/>
                <a:gd name="connsiteX8" fmla="*/ 289957 w 604256"/>
                <a:gd name="connsiteY8" fmla="*/ 528820 h 531895"/>
                <a:gd name="connsiteX9" fmla="*/ 13641 w 604256"/>
                <a:gd name="connsiteY9" fmla="*/ 381793 h 531895"/>
                <a:gd name="connsiteX10" fmla="*/ 3082 w 604256"/>
                <a:gd name="connsiteY10" fmla="*/ 346793 h 531895"/>
                <a:gd name="connsiteX11" fmla="*/ 18335 w 604256"/>
                <a:gd name="connsiteY11" fmla="*/ 334272 h 531895"/>
                <a:gd name="connsiteX12" fmla="*/ 18335 w 604256"/>
                <a:gd name="connsiteY12" fmla="*/ 233364 h 531895"/>
                <a:gd name="connsiteX13" fmla="*/ 37988 w 604256"/>
                <a:gd name="connsiteY13" fmla="*/ 235341 h 531895"/>
                <a:gd name="connsiteX14" fmla="*/ 302130 w 604256"/>
                <a:gd name="connsiteY14" fmla="*/ 375925 h 531895"/>
                <a:gd name="connsiteX15" fmla="*/ 566126 w 604256"/>
                <a:gd name="connsiteY15" fmla="*/ 235341 h 531895"/>
                <a:gd name="connsiteX16" fmla="*/ 601178 w 604256"/>
                <a:gd name="connsiteY16" fmla="*/ 245885 h 531895"/>
                <a:gd name="connsiteX17" fmla="*/ 590619 w 604256"/>
                <a:gd name="connsiteY17" fmla="*/ 280885 h 531895"/>
                <a:gd name="connsiteX18" fmla="*/ 314303 w 604256"/>
                <a:gd name="connsiteY18" fmla="*/ 428058 h 531895"/>
                <a:gd name="connsiteX19" fmla="*/ 302130 w 604256"/>
                <a:gd name="connsiteY19" fmla="*/ 430987 h 531895"/>
                <a:gd name="connsiteX20" fmla="*/ 289957 w 604256"/>
                <a:gd name="connsiteY20" fmla="*/ 428058 h 531895"/>
                <a:gd name="connsiteX21" fmla="*/ 13641 w 604256"/>
                <a:gd name="connsiteY21" fmla="*/ 280885 h 531895"/>
                <a:gd name="connsiteX22" fmla="*/ 3082 w 604256"/>
                <a:gd name="connsiteY22" fmla="*/ 245885 h 531895"/>
                <a:gd name="connsiteX23" fmla="*/ 18335 w 604256"/>
                <a:gd name="connsiteY23" fmla="*/ 233364 h 531895"/>
                <a:gd name="connsiteX24" fmla="*/ 291571 w 604256"/>
                <a:gd name="connsiteY24" fmla="*/ 2196 h 531895"/>
                <a:gd name="connsiteX25" fmla="*/ 312689 w 604256"/>
                <a:gd name="connsiteY25" fmla="*/ 2196 h 531895"/>
                <a:gd name="connsiteX26" fmla="*/ 588846 w 604256"/>
                <a:gd name="connsiteY26" fmla="*/ 125214 h 531895"/>
                <a:gd name="connsiteX27" fmla="*/ 604245 w 604256"/>
                <a:gd name="connsiteY27" fmla="*/ 147914 h 531895"/>
                <a:gd name="connsiteX28" fmla="*/ 590605 w 604256"/>
                <a:gd name="connsiteY28" fmla="*/ 171639 h 531895"/>
                <a:gd name="connsiteX29" fmla="*/ 314303 w 604256"/>
                <a:gd name="connsiteY29" fmla="*/ 318676 h 531895"/>
                <a:gd name="connsiteX30" fmla="*/ 302130 w 604256"/>
                <a:gd name="connsiteY30" fmla="*/ 321751 h 531895"/>
                <a:gd name="connsiteX31" fmla="*/ 289957 w 604256"/>
                <a:gd name="connsiteY31" fmla="*/ 318676 h 531895"/>
                <a:gd name="connsiteX32" fmla="*/ 13654 w 604256"/>
                <a:gd name="connsiteY32" fmla="*/ 171639 h 531895"/>
                <a:gd name="connsiteX33" fmla="*/ 15 w 604256"/>
                <a:gd name="connsiteY33" fmla="*/ 147914 h 531895"/>
                <a:gd name="connsiteX34" fmla="*/ 15414 w 604256"/>
                <a:gd name="connsiteY34" fmla="*/ 125214 h 53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04256" h="531895">
                  <a:moveTo>
                    <a:pt x="18335" y="334272"/>
                  </a:moveTo>
                  <a:cubicBezTo>
                    <a:pt x="24642" y="332369"/>
                    <a:pt x="31682" y="332881"/>
                    <a:pt x="37988" y="336249"/>
                  </a:cubicBezTo>
                  <a:lnTo>
                    <a:pt x="302130" y="476833"/>
                  </a:lnTo>
                  <a:lnTo>
                    <a:pt x="566126" y="336249"/>
                  </a:lnTo>
                  <a:cubicBezTo>
                    <a:pt x="578739" y="329513"/>
                    <a:pt x="594432" y="334199"/>
                    <a:pt x="601178" y="346793"/>
                  </a:cubicBezTo>
                  <a:cubicBezTo>
                    <a:pt x="607925" y="359387"/>
                    <a:pt x="603085" y="375056"/>
                    <a:pt x="590619" y="381793"/>
                  </a:cubicBezTo>
                  <a:lnTo>
                    <a:pt x="314303" y="528820"/>
                  </a:lnTo>
                  <a:cubicBezTo>
                    <a:pt x="310490" y="530870"/>
                    <a:pt x="306383" y="531895"/>
                    <a:pt x="302130" y="531895"/>
                  </a:cubicBezTo>
                  <a:cubicBezTo>
                    <a:pt x="297877" y="531895"/>
                    <a:pt x="293770" y="530870"/>
                    <a:pt x="289957" y="528820"/>
                  </a:cubicBezTo>
                  <a:lnTo>
                    <a:pt x="13641" y="381793"/>
                  </a:lnTo>
                  <a:cubicBezTo>
                    <a:pt x="1028" y="375056"/>
                    <a:pt x="-3665" y="359387"/>
                    <a:pt x="3082" y="346793"/>
                  </a:cubicBezTo>
                  <a:cubicBezTo>
                    <a:pt x="6455" y="340496"/>
                    <a:pt x="12028" y="336176"/>
                    <a:pt x="18335" y="334272"/>
                  </a:cubicBezTo>
                  <a:close/>
                  <a:moveTo>
                    <a:pt x="18335" y="233364"/>
                  </a:moveTo>
                  <a:cubicBezTo>
                    <a:pt x="24642" y="231461"/>
                    <a:pt x="31682" y="231973"/>
                    <a:pt x="37988" y="235341"/>
                  </a:cubicBezTo>
                  <a:lnTo>
                    <a:pt x="302130" y="375925"/>
                  </a:lnTo>
                  <a:lnTo>
                    <a:pt x="566126" y="235341"/>
                  </a:lnTo>
                  <a:cubicBezTo>
                    <a:pt x="578739" y="228605"/>
                    <a:pt x="594432" y="233291"/>
                    <a:pt x="601178" y="245885"/>
                  </a:cubicBezTo>
                  <a:cubicBezTo>
                    <a:pt x="607925" y="258479"/>
                    <a:pt x="603085" y="274148"/>
                    <a:pt x="590619" y="280885"/>
                  </a:cubicBezTo>
                  <a:lnTo>
                    <a:pt x="314303" y="428058"/>
                  </a:lnTo>
                  <a:cubicBezTo>
                    <a:pt x="310490" y="430108"/>
                    <a:pt x="306383" y="430987"/>
                    <a:pt x="302130" y="430987"/>
                  </a:cubicBezTo>
                  <a:cubicBezTo>
                    <a:pt x="297877" y="430987"/>
                    <a:pt x="293770" y="430108"/>
                    <a:pt x="289957" y="428058"/>
                  </a:cubicBezTo>
                  <a:lnTo>
                    <a:pt x="13641" y="280885"/>
                  </a:lnTo>
                  <a:cubicBezTo>
                    <a:pt x="1028" y="274148"/>
                    <a:pt x="-3665" y="258479"/>
                    <a:pt x="3082" y="245885"/>
                  </a:cubicBezTo>
                  <a:cubicBezTo>
                    <a:pt x="6455" y="239588"/>
                    <a:pt x="12028" y="235268"/>
                    <a:pt x="18335" y="233364"/>
                  </a:cubicBezTo>
                  <a:close/>
                  <a:moveTo>
                    <a:pt x="291571" y="2196"/>
                  </a:moveTo>
                  <a:cubicBezTo>
                    <a:pt x="298317" y="-733"/>
                    <a:pt x="305943" y="-733"/>
                    <a:pt x="312689" y="2196"/>
                  </a:cubicBezTo>
                  <a:lnTo>
                    <a:pt x="588846" y="125214"/>
                  </a:lnTo>
                  <a:cubicBezTo>
                    <a:pt x="597938" y="129315"/>
                    <a:pt x="603805" y="138102"/>
                    <a:pt x="604245" y="147914"/>
                  </a:cubicBezTo>
                  <a:cubicBezTo>
                    <a:pt x="604538" y="157726"/>
                    <a:pt x="599258" y="166953"/>
                    <a:pt x="590605" y="171639"/>
                  </a:cubicBezTo>
                  <a:lnTo>
                    <a:pt x="314303" y="318676"/>
                  </a:lnTo>
                  <a:cubicBezTo>
                    <a:pt x="310489" y="320726"/>
                    <a:pt x="306383" y="321751"/>
                    <a:pt x="302130" y="321751"/>
                  </a:cubicBezTo>
                  <a:cubicBezTo>
                    <a:pt x="297877" y="321751"/>
                    <a:pt x="293771" y="320726"/>
                    <a:pt x="289957" y="318676"/>
                  </a:cubicBezTo>
                  <a:lnTo>
                    <a:pt x="13654" y="171639"/>
                  </a:lnTo>
                  <a:cubicBezTo>
                    <a:pt x="5002" y="166953"/>
                    <a:pt x="-278" y="157726"/>
                    <a:pt x="15" y="147914"/>
                  </a:cubicBezTo>
                  <a:cubicBezTo>
                    <a:pt x="309" y="138102"/>
                    <a:pt x="6322" y="129315"/>
                    <a:pt x="15414" y="12521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椭圆 12">
              <a:extLst>
                <a:ext uri="{FF2B5EF4-FFF2-40B4-BE49-F238E27FC236}">
                  <a16:creationId xmlns:a16="http://schemas.microsoft.com/office/drawing/2014/main" xmlns:p14="http://schemas.microsoft.com/office/powerpoint/2010/main" xmlns="" id="{4F6706ED-86DC-45EC-AE72-CD5B2E73C5F0}"/>
                </a:ext>
              </a:extLst>
            </p:cNvPr>
            <p:cNvSpPr/>
            <p:nvPr/>
          </p:nvSpPr>
          <p:spPr>
            <a:xfrm>
              <a:off x="5586845" y="4768755"/>
              <a:ext cx="480290" cy="426108"/>
            </a:xfrm>
            <a:custGeom>
              <a:avLst/>
              <a:gdLst>
                <a:gd name="connsiteX0" fmla="*/ 237958 w 609046"/>
                <a:gd name="connsiteY0" fmla="*/ 339603 h 540340"/>
                <a:gd name="connsiteX1" fmla="*/ 302120 w 609046"/>
                <a:gd name="connsiteY1" fmla="*/ 409191 h 540340"/>
                <a:gd name="connsiteX2" fmla="*/ 202098 w 609046"/>
                <a:gd name="connsiteY2" fmla="*/ 525078 h 540340"/>
                <a:gd name="connsiteX3" fmla="*/ 139964 w 609046"/>
                <a:gd name="connsiteY3" fmla="*/ 529681 h 540340"/>
                <a:gd name="connsiteX4" fmla="*/ 135539 w 609046"/>
                <a:gd name="connsiteY4" fmla="*/ 525815 h 540340"/>
                <a:gd name="connsiteX5" fmla="*/ 130837 w 609046"/>
                <a:gd name="connsiteY5" fmla="*/ 463775 h 540340"/>
                <a:gd name="connsiteX6" fmla="*/ 91437 w 609046"/>
                <a:gd name="connsiteY6" fmla="*/ 7458 h 540340"/>
                <a:gd name="connsiteX7" fmla="*/ 200674 w 609046"/>
                <a:gd name="connsiteY7" fmla="*/ 42066 h 540340"/>
                <a:gd name="connsiteX8" fmla="*/ 225932 w 609046"/>
                <a:gd name="connsiteY8" fmla="*/ 154451 h 540340"/>
                <a:gd name="connsiteX9" fmla="*/ 223904 w 609046"/>
                <a:gd name="connsiteY9" fmla="*/ 160434 h 540340"/>
                <a:gd name="connsiteX10" fmla="*/ 221599 w 609046"/>
                <a:gd name="connsiteY10" fmla="*/ 166233 h 540340"/>
                <a:gd name="connsiteX11" fmla="*/ 222798 w 609046"/>
                <a:gd name="connsiteY11" fmla="*/ 167245 h 540340"/>
                <a:gd name="connsiteX12" fmla="*/ 307514 w 609046"/>
                <a:gd name="connsiteY12" fmla="*/ 259104 h 540340"/>
                <a:gd name="connsiteX13" fmla="*/ 371581 w 609046"/>
                <a:gd name="connsiteY13" fmla="*/ 328689 h 540340"/>
                <a:gd name="connsiteX14" fmla="*/ 489483 w 609046"/>
                <a:gd name="connsiteY14" fmla="*/ 456445 h 540340"/>
                <a:gd name="connsiteX15" fmla="*/ 486902 w 609046"/>
                <a:gd name="connsiteY15" fmla="*/ 518667 h 540340"/>
                <a:gd name="connsiteX16" fmla="*/ 482570 w 609046"/>
                <a:gd name="connsiteY16" fmla="*/ 522625 h 540340"/>
                <a:gd name="connsiteX17" fmla="*/ 452702 w 609046"/>
                <a:gd name="connsiteY17" fmla="*/ 534222 h 540340"/>
                <a:gd name="connsiteX18" fmla="*/ 420346 w 609046"/>
                <a:gd name="connsiteY18" fmla="*/ 520047 h 540340"/>
                <a:gd name="connsiteX19" fmla="*/ 309819 w 609046"/>
                <a:gd name="connsiteY19" fmla="*/ 400299 h 540340"/>
                <a:gd name="connsiteX20" fmla="*/ 245751 w 609046"/>
                <a:gd name="connsiteY20" fmla="*/ 330714 h 540340"/>
                <a:gd name="connsiteX21" fmla="*/ 153568 w 609046"/>
                <a:gd name="connsiteY21" fmla="*/ 230847 h 540340"/>
                <a:gd name="connsiteX22" fmla="*/ 152646 w 609046"/>
                <a:gd name="connsiteY22" fmla="*/ 229651 h 540340"/>
                <a:gd name="connsiteX23" fmla="*/ 146747 w 609046"/>
                <a:gd name="connsiteY23" fmla="*/ 231399 h 540340"/>
                <a:gd name="connsiteX24" fmla="*/ 140570 w 609046"/>
                <a:gd name="connsiteY24" fmla="*/ 232964 h 540340"/>
                <a:gd name="connsiteX25" fmla="*/ 30504 w 609046"/>
                <a:gd name="connsiteY25" fmla="*/ 198540 h 540340"/>
                <a:gd name="connsiteX26" fmla="*/ 4969 w 609046"/>
                <a:gd name="connsiteY26" fmla="*/ 86891 h 540340"/>
                <a:gd name="connsiteX27" fmla="*/ 85076 w 609046"/>
                <a:gd name="connsiteY27" fmla="*/ 173780 h 540340"/>
                <a:gd name="connsiteX28" fmla="*/ 149604 w 609046"/>
                <a:gd name="connsiteY28" fmla="*/ 157212 h 540340"/>
                <a:gd name="connsiteX29" fmla="*/ 171544 w 609046"/>
                <a:gd name="connsiteY29" fmla="*/ 94347 h 540340"/>
                <a:gd name="connsiteX30" fmla="*/ 513896 w 609046"/>
                <a:gd name="connsiteY30" fmla="*/ 1796 h 540340"/>
                <a:gd name="connsiteX31" fmla="*/ 436741 w 609046"/>
                <a:gd name="connsiteY31" fmla="*/ 91279 h 540340"/>
                <a:gd name="connsiteX32" fmla="*/ 460708 w 609046"/>
                <a:gd name="connsiteY32" fmla="*/ 153420 h 540340"/>
                <a:gd name="connsiteX33" fmla="*/ 525788 w 609046"/>
                <a:gd name="connsiteY33" fmla="*/ 167966 h 540340"/>
                <a:gd name="connsiteX34" fmla="*/ 602943 w 609046"/>
                <a:gd name="connsiteY34" fmla="*/ 78482 h 540340"/>
                <a:gd name="connsiteX35" fmla="*/ 581097 w 609046"/>
                <a:gd name="connsiteY35" fmla="*/ 190797 h 540340"/>
                <a:gd name="connsiteX36" fmla="*/ 460063 w 609046"/>
                <a:gd name="connsiteY36" fmla="*/ 225964 h 540340"/>
                <a:gd name="connsiteX37" fmla="*/ 459141 w 609046"/>
                <a:gd name="connsiteY37" fmla="*/ 227253 h 540340"/>
                <a:gd name="connsiteX38" fmla="*/ 379312 w 609046"/>
                <a:gd name="connsiteY38" fmla="*/ 319774 h 540340"/>
                <a:gd name="connsiteX39" fmla="*/ 315246 w 609046"/>
                <a:gd name="connsiteY39" fmla="*/ 250176 h 540340"/>
                <a:gd name="connsiteX40" fmla="*/ 387885 w 609046"/>
                <a:gd name="connsiteY40" fmla="*/ 165940 h 540340"/>
                <a:gd name="connsiteX41" fmla="*/ 388991 w 609046"/>
                <a:gd name="connsiteY41" fmla="*/ 164835 h 540340"/>
                <a:gd name="connsiteX42" fmla="*/ 405860 w 609046"/>
                <a:gd name="connsiteY42" fmla="*/ 40001 h 540340"/>
                <a:gd name="connsiteX43" fmla="*/ 513896 w 609046"/>
                <a:gd name="connsiteY43" fmla="*/ 1796 h 540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09046" h="540340">
                  <a:moveTo>
                    <a:pt x="237958" y="339603"/>
                  </a:moveTo>
                  <a:lnTo>
                    <a:pt x="302120" y="409191"/>
                  </a:lnTo>
                  <a:lnTo>
                    <a:pt x="202098" y="525078"/>
                  </a:lnTo>
                  <a:cubicBezTo>
                    <a:pt x="186242" y="543488"/>
                    <a:pt x="158401" y="545513"/>
                    <a:pt x="139964" y="529681"/>
                  </a:cubicBezTo>
                  <a:lnTo>
                    <a:pt x="135539" y="525815"/>
                  </a:lnTo>
                  <a:cubicBezTo>
                    <a:pt x="117102" y="509983"/>
                    <a:pt x="114981" y="482184"/>
                    <a:pt x="130837" y="463775"/>
                  </a:cubicBezTo>
                  <a:close/>
                  <a:moveTo>
                    <a:pt x="91437" y="7458"/>
                  </a:moveTo>
                  <a:cubicBezTo>
                    <a:pt x="130061" y="-734"/>
                    <a:pt x="171913" y="10863"/>
                    <a:pt x="200674" y="42066"/>
                  </a:cubicBezTo>
                  <a:cubicBezTo>
                    <a:pt x="229619" y="73453"/>
                    <a:pt x="237731" y="116437"/>
                    <a:pt x="225932" y="154451"/>
                  </a:cubicBezTo>
                  <a:cubicBezTo>
                    <a:pt x="225287" y="156476"/>
                    <a:pt x="224641" y="158501"/>
                    <a:pt x="223904" y="160434"/>
                  </a:cubicBezTo>
                  <a:cubicBezTo>
                    <a:pt x="223166" y="162367"/>
                    <a:pt x="222429" y="164300"/>
                    <a:pt x="221599" y="166233"/>
                  </a:cubicBezTo>
                  <a:cubicBezTo>
                    <a:pt x="221968" y="166601"/>
                    <a:pt x="222429" y="166877"/>
                    <a:pt x="222798" y="167245"/>
                  </a:cubicBezTo>
                  <a:lnTo>
                    <a:pt x="307514" y="259104"/>
                  </a:lnTo>
                  <a:lnTo>
                    <a:pt x="371581" y="328689"/>
                  </a:lnTo>
                  <a:lnTo>
                    <a:pt x="489483" y="456445"/>
                  </a:lnTo>
                  <a:cubicBezTo>
                    <a:pt x="505984" y="474302"/>
                    <a:pt x="504786" y="502191"/>
                    <a:pt x="486902" y="518667"/>
                  </a:cubicBezTo>
                  <a:lnTo>
                    <a:pt x="482570" y="522625"/>
                  </a:lnTo>
                  <a:cubicBezTo>
                    <a:pt x="474089" y="530448"/>
                    <a:pt x="463396" y="534222"/>
                    <a:pt x="452702" y="534222"/>
                  </a:cubicBezTo>
                  <a:cubicBezTo>
                    <a:pt x="440811" y="534222"/>
                    <a:pt x="429011" y="529436"/>
                    <a:pt x="420346" y="520047"/>
                  </a:cubicBezTo>
                  <a:lnTo>
                    <a:pt x="309819" y="400299"/>
                  </a:lnTo>
                  <a:lnTo>
                    <a:pt x="245751" y="330714"/>
                  </a:lnTo>
                  <a:lnTo>
                    <a:pt x="153568" y="230847"/>
                  </a:lnTo>
                  <a:cubicBezTo>
                    <a:pt x="153292" y="230479"/>
                    <a:pt x="153015" y="230019"/>
                    <a:pt x="152646" y="229651"/>
                  </a:cubicBezTo>
                  <a:cubicBezTo>
                    <a:pt x="150710" y="230295"/>
                    <a:pt x="148682" y="230847"/>
                    <a:pt x="146747" y="231399"/>
                  </a:cubicBezTo>
                  <a:cubicBezTo>
                    <a:pt x="144719" y="231952"/>
                    <a:pt x="142598" y="232504"/>
                    <a:pt x="140570" y="232964"/>
                  </a:cubicBezTo>
                  <a:cubicBezTo>
                    <a:pt x="101669" y="241524"/>
                    <a:pt x="59357" y="229835"/>
                    <a:pt x="30504" y="198540"/>
                  </a:cubicBezTo>
                  <a:cubicBezTo>
                    <a:pt x="1743" y="167337"/>
                    <a:pt x="-6462" y="124721"/>
                    <a:pt x="4969" y="86891"/>
                  </a:cubicBezTo>
                  <a:lnTo>
                    <a:pt x="85076" y="173780"/>
                  </a:lnTo>
                  <a:lnTo>
                    <a:pt x="149604" y="157212"/>
                  </a:lnTo>
                  <a:lnTo>
                    <a:pt x="171544" y="94347"/>
                  </a:lnTo>
                  <a:close/>
                  <a:moveTo>
                    <a:pt x="513896" y="1796"/>
                  </a:moveTo>
                  <a:lnTo>
                    <a:pt x="436741" y="91279"/>
                  </a:lnTo>
                  <a:lnTo>
                    <a:pt x="460708" y="153420"/>
                  </a:lnTo>
                  <a:lnTo>
                    <a:pt x="525788" y="167966"/>
                  </a:lnTo>
                  <a:lnTo>
                    <a:pt x="602943" y="78482"/>
                  </a:lnTo>
                  <a:cubicBezTo>
                    <a:pt x="615572" y="115859"/>
                    <a:pt x="608751" y="158759"/>
                    <a:pt x="581097" y="190797"/>
                  </a:cubicBezTo>
                  <a:cubicBezTo>
                    <a:pt x="550308" y="226516"/>
                    <a:pt x="502466" y="238760"/>
                    <a:pt x="460063" y="225964"/>
                  </a:cubicBezTo>
                  <a:cubicBezTo>
                    <a:pt x="459694" y="226332"/>
                    <a:pt x="459510" y="226792"/>
                    <a:pt x="459141" y="227253"/>
                  </a:cubicBezTo>
                  <a:lnTo>
                    <a:pt x="379312" y="319774"/>
                  </a:lnTo>
                  <a:lnTo>
                    <a:pt x="315246" y="250176"/>
                  </a:lnTo>
                  <a:lnTo>
                    <a:pt x="387885" y="165940"/>
                  </a:lnTo>
                  <a:cubicBezTo>
                    <a:pt x="388254" y="165480"/>
                    <a:pt x="388622" y="165204"/>
                    <a:pt x="388991" y="164835"/>
                  </a:cubicBezTo>
                  <a:cubicBezTo>
                    <a:pt x="370094" y="124789"/>
                    <a:pt x="375072" y="75720"/>
                    <a:pt x="405860" y="40001"/>
                  </a:cubicBezTo>
                  <a:cubicBezTo>
                    <a:pt x="433515" y="7964"/>
                    <a:pt x="474996" y="-5109"/>
                    <a:pt x="513896" y="179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椭圆 13">
              <a:extLst>
                <a:ext uri="{FF2B5EF4-FFF2-40B4-BE49-F238E27FC236}">
                  <a16:creationId xmlns:a16="http://schemas.microsoft.com/office/drawing/2014/main" xmlns:p14="http://schemas.microsoft.com/office/powerpoint/2010/main" xmlns="" id="{1B078185-B986-45D4-B58A-7402663BADA3}"/>
                </a:ext>
              </a:extLst>
            </p:cNvPr>
            <p:cNvSpPr/>
            <p:nvPr/>
          </p:nvSpPr>
          <p:spPr>
            <a:xfrm>
              <a:off x="6124865" y="3765349"/>
              <a:ext cx="480289" cy="387085"/>
            </a:xfrm>
            <a:custGeom>
              <a:avLst/>
              <a:gdLst>
                <a:gd name="connsiteX0" fmla="*/ 50882 w 608344"/>
                <a:gd name="connsiteY0" fmla="*/ 115887 h 490289"/>
                <a:gd name="connsiteX1" fmla="*/ 50882 w 608344"/>
                <a:gd name="connsiteY1" fmla="*/ 201112 h 490289"/>
                <a:gd name="connsiteX2" fmla="*/ 438489 w 608344"/>
                <a:gd name="connsiteY2" fmla="*/ 201112 h 490289"/>
                <a:gd name="connsiteX3" fmla="*/ 438489 w 608344"/>
                <a:gd name="connsiteY3" fmla="*/ 162825 h 490289"/>
                <a:gd name="connsiteX4" fmla="*/ 219567 w 608344"/>
                <a:gd name="connsiteY4" fmla="*/ 162825 h 490289"/>
                <a:gd name="connsiteX5" fmla="*/ 174400 w 608344"/>
                <a:gd name="connsiteY5" fmla="*/ 135399 h 490289"/>
                <a:gd name="connsiteX6" fmla="*/ 165459 w 608344"/>
                <a:gd name="connsiteY6" fmla="*/ 118372 h 490289"/>
                <a:gd name="connsiteX7" fmla="*/ 164260 w 608344"/>
                <a:gd name="connsiteY7" fmla="*/ 115887 h 490289"/>
                <a:gd name="connsiteX8" fmla="*/ 50697 w 608344"/>
                <a:gd name="connsiteY8" fmla="*/ 64991 h 490289"/>
                <a:gd name="connsiteX9" fmla="*/ 164445 w 608344"/>
                <a:gd name="connsiteY9" fmla="*/ 64991 h 490289"/>
                <a:gd name="connsiteX10" fmla="*/ 210718 w 608344"/>
                <a:gd name="connsiteY10" fmla="*/ 94995 h 490289"/>
                <a:gd name="connsiteX11" fmla="*/ 219567 w 608344"/>
                <a:gd name="connsiteY11" fmla="*/ 112022 h 490289"/>
                <a:gd name="connsiteX12" fmla="*/ 438674 w 608344"/>
                <a:gd name="connsiteY12" fmla="*/ 112022 h 490289"/>
                <a:gd name="connsiteX13" fmla="*/ 489371 w 608344"/>
                <a:gd name="connsiteY13" fmla="*/ 162641 h 490289"/>
                <a:gd name="connsiteX14" fmla="*/ 489371 w 608344"/>
                <a:gd name="connsiteY14" fmla="*/ 445560 h 490289"/>
                <a:gd name="connsiteX15" fmla="*/ 444665 w 608344"/>
                <a:gd name="connsiteY15" fmla="*/ 490289 h 490289"/>
                <a:gd name="connsiteX16" fmla="*/ 44798 w 608344"/>
                <a:gd name="connsiteY16" fmla="*/ 490289 h 490289"/>
                <a:gd name="connsiteX17" fmla="*/ 0 w 608344"/>
                <a:gd name="connsiteY17" fmla="*/ 445560 h 490289"/>
                <a:gd name="connsiteX18" fmla="*/ 0 w 608344"/>
                <a:gd name="connsiteY18" fmla="*/ 115611 h 490289"/>
                <a:gd name="connsiteX19" fmla="*/ 50697 w 608344"/>
                <a:gd name="connsiteY19" fmla="*/ 64991 h 490289"/>
                <a:gd name="connsiteX20" fmla="*/ 261904 w 608344"/>
                <a:gd name="connsiteY20" fmla="*/ 0 h 490289"/>
                <a:gd name="connsiteX21" fmla="*/ 519660 w 608344"/>
                <a:gd name="connsiteY21" fmla="*/ 0 h 490289"/>
                <a:gd name="connsiteX22" fmla="*/ 608344 w 608344"/>
                <a:gd name="connsiteY22" fmla="*/ 88635 h 490289"/>
                <a:gd name="connsiteX23" fmla="*/ 608344 w 608344"/>
                <a:gd name="connsiteY23" fmla="*/ 335764 h 490289"/>
                <a:gd name="connsiteX24" fmla="*/ 578107 w 608344"/>
                <a:gd name="connsiteY24" fmla="*/ 365953 h 490289"/>
                <a:gd name="connsiteX25" fmla="*/ 547961 w 608344"/>
                <a:gd name="connsiteY25" fmla="*/ 335764 h 490289"/>
                <a:gd name="connsiteX26" fmla="*/ 547961 w 608344"/>
                <a:gd name="connsiteY26" fmla="*/ 88635 h 490289"/>
                <a:gd name="connsiteX27" fmla="*/ 519660 w 608344"/>
                <a:gd name="connsiteY27" fmla="*/ 60379 h 490289"/>
                <a:gd name="connsiteX28" fmla="*/ 261904 w 608344"/>
                <a:gd name="connsiteY28" fmla="*/ 60379 h 490289"/>
                <a:gd name="connsiteX29" fmla="*/ 231666 w 608344"/>
                <a:gd name="connsiteY29" fmla="*/ 30190 h 490289"/>
                <a:gd name="connsiteX30" fmla="*/ 261904 w 608344"/>
                <a:gd name="connsiteY30" fmla="*/ 0 h 49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8344" h="490289">
                  <a:moveTo>
                    <a:pt x="50882" y="115887"/>
                  </a:moveTo>
                  <a:lnTo>
                    <a:pt x="50882" y="201112"/>
                  </a:lnTo>
                  <a:lnTo>
                    <a:pt x="438489" y="201112"/>
                  </a:lnTo>
                  <a:lnTo>
                    <a:pt x="438489" y="162825"/>
                  </a:lnTo>
                  <a:lnTo>
                    <a:pt x="219567" y="162825"/>
                  </a:lnTo>
                  <a:cubicBezTo>
                    <a:pt x="200578" y="162825"/>
                    <a:pt x="183065" y="152241"/>
                    <a:pt x="174400" y="135399"/>
                  </a:cubicBezTo>
                  <a:lnTo>
                    <a:pt x="165459" y="118372"/>
                  </a:lnTo>
                  <a:cubicBezTo>
                    <a:pt x="165090" y="117544"/>
                    <a:pt x="164629" y="116715"/>
                    <a:pt x="164260" y="115887"/>
                  </a:cubicBezTo>
                  <a:close/>
                  <a:moveTo>
                    <a:pt x="50697" y="64991"/>
                  </a:moveTo>
                  <a:lnTo>
                    <a:pt x="164445" y="64991"/>
                  </a:lnTo>
                  <a:cubicBezTo>
                    <a:pt x="184447" y="64991"/>
                    <a:pt x="202514" y="76772"/>
                    <a:pt x="210718" y="94995"/>
                  </a:cubicBezTo>
                  <a:lnTo>
                    <a:pt x="219567" y="112022"/>
                  </a:lnTo>
                  <a:lnTo>
                    <a:pt x="438674" y="112022"/>
                  </a:lnTo>
                  <a:cubicBezTo>
                    <a:pt x="466696" y="112022"/>
                    <a:pt x="489371" y="134662"/>
                    <a:pt x="489371" y="162641"/>
                  </a:cubicBezTo>
                  <a:lnTo>
                    <a:pt x="489371" y="445560"/>
                  </a:lnTo>
                  <a:cubicBezTo>
                    <a:pt x="489371" y="470225"/>
                    <a:pt x="469369" y="490289"/>
                    <a:pt x="444665" y="490289"/>
                  </a:cubicBezTo>
                  <a:lnTo>
                    <a:pt x="44798" y="490289"/>
                  </a:lnTo>
                  <a:cubicBezTo>
                    <a:pt x="20002" y="490289"/>
                    <a:pt x="0" y="470225"/>
                    <a:pt x="0" y="445560"/>
                  </a:cubicBezTo>
                  <a:lnTo>
                    <a:pt x="0" y="115611"/>
                  </a:lnTo>
                  <a:cubicBezTo>
                    <a:pt x="0" y="87632"/>
                    <a:pt x="22675" y="64991"/>
                    <a:pt x="50697" y="64991"/>
                  </a:cubicBezTo>
                  <a:close/>
                  <a:moveTo>
                    <a:pt x="261904" y="0"/>
                  </a:moveTo>
                  <a:lnTo>
                    <a:pt x="519660" y="0"/>
                  </a:lnTo>
                  <a:cubicBezTo>
                    <a:pt x="568611" y="0"/>
                    <a:pt x="608344" y="39762"/>
                    <a:pt x="608344" y="88635"/>
                  </a:cubicBezTo>
                  <a:lnTo>
                    <a:pt x="608344" y="335764"/>
                  </a:lnTo>
                  <a:cubicBezTo>
                    <a:pt x="608344" y="352423"/>
                    <a:pt x="594885" y="365953"/>
                    <a:pt x="578107" y="365953"/>
                  </a:cubicBezTo>
                  <a:cubicBezTo>
                    <a:pt x="561421" y="365953"/>
                    <a:pt x="547961" y="352423"/>
                    <a:pt x="547961" y="335764"/>
                  </a:cubicBezTo>
                  <a:lnTo>
                    <a:pt x="547961" y="88635"/>
                  </a:lnTo>
                  <a:cubicBezTo>
                    <a:pt x="547961" y="72988"/>
                    <a:pt x="535240" y="60379"/>
                    <a:pt x="519660" y="60379"/>
                  </a:cubicBezTo>
                  <a:lnTo>
                    <a:pt x="261904" y="60379"/>
                  </a:lnTo>
                  <a:cubicBezTo>
                    <a:pt x="245218" y="60379"/>
                    <a:pt x="231666" y="46849"/>
                    <a:pt x="231666" y="30190"/>
                  </a:cubicBezTo>
                  <a:cubicBezTo>
                    <a:pt x="231666" y="13530"/>
                    <a:pt x="245218" y="0"/>
                    <a:pt x="2619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5" name="椭圆 14">
            <a:extLst>
              <a:ext uri="{FF2B5EF4-FFF2-40B4-BE49-F238E27FC236}">
                <a16:creationId xmlns:a16="http://schemas.microsoft.com/office/drawing/2014/main" xmlns:p14="http://schemas.microsoft.com/office/powerpoint/2010/main" xmlns="" id="{C3A0EB5D-0E63-49BA-9EEE-ED20AE5528A5}"/>
              </a:ext>
            </a:extLst>
          </p:cNvPr>
          <p:cNvSpPr/>
          <p:nvPr/>
        </p:nvSpPr>
        <p:spPr>
          <a:xfrm>
            <a:off x="452533" y="334827"/>
            <a:ext cx="519654" cy="519654"/>
          </a:xfrm>
          <a:prstGeom prst="ellipse">
            <a:avLst/>
          </a:prstGeom>
          <a:solidFill>
            <a:srgbClr val="1B75D5"/>
          </a:soli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sp>
        <p:nvSpPr>
          <p:cNvPr id="16" name="椭圆 15">
            <a:extLst>
              <a:ext uri="{FF2B5EF4-FFF2-40B4-BE49-F238E27FC236}">
                <a16:creationId xmlns:a16="http://schemas.microsoft.com/office/drawing/2014/main" xmlns:p14="http://schemas.microsoft.com/office/powerpoint/2010/main" xmlns="" id="{F904BAEE-7B13-4463-9AF8-0A7CEE5E8036}"/>
              </a:ext>
            </a:extLst>
          </p:cNvPr>
          <p:cNvSpPr/>
          <p:nvPr/>
        </p:nvSpPr>
        <p:spPr>
          <a:xfrm>
            <a:off x="694696" y="334827"/>
            <a:ext cx="519654" cy="519654"/>
          </a:xfrm>
          <a:prstGeom prst="ellipse">
            <a:avLst/>
          </a:prstGeom>
          <a:gradFill flip="none" rotWithShape="1">
            <a:gsLst>
              <a:gs pos="0">
                <a:srgbClr val="FF5353">
                  <a:lumMod val="75000"/>
                </a:srgbClr>
              </a:gs>
              <a:gs pos="100000">
                <a:srgbClr val="FF5353"/>
              </a:gs>
            </a:gsLst>
            <a:lin ang="18900000" scaled="1"/>
            <a:tileRect/>
          </a:gra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sp>
        <p:nvSpPr>
          <p:cNvPr id="17" name="PA-文本框 8">
            <a:extLst>
              <a:ext uri="{FF2B5EF4-FFF2-40B4-BE49-F238E27FC236}">
                <a16:creationId xmlns:a16="http://schemas.microsoft.com/office/drawing/2014/main" xmlns:p14="http://schemas.microsoft.com/office/powerpoint/2010/main" xmlns="" id="{3B0EC709-0953-49EC-BB2E-75883255FD61}"/>
              </a:ext>
            </a:extLst>
          </p:cNvPr>
          <p:cNvSpPr txBox="1"/>
          <p:nvPr>
            <p:custDataLst>
              <p:tags r:id="rId4"/>
            </p:custDataLst>
          </p:nvPr>
        </p:nvSpPr>
        <p:spPr>
          <a:xfrm>
            <a:off x="1363807" y="353066"/>
            <a:ext cx="2339102" cy="523220"/>
          </a:xfrm>
          <a:prstGeom prst="rect">
            <a:avLst/>
          </a:prstGeom>
          <a:noFill/>
        </p:spPr>
        <p:txBody>
          <a:bodyPr wrap="none" rtlCol="0">
            <a:spAutoFit/>
            <a:scene3d>
              <a:camera prst="orthographicFront"/>
              <a:lightRig rig="threePt" dir="t"/>
            </a:scene3d>
            <a:sp3d contourW="12700"/>
          </a:bodyPr>
          <a:lstStyle/>
          <a:p>
            <a:r>
              <a:rPr lang="zh-CN" altLang="en-US" sz="2800" dirty="0">
                <a:latin typeface="微软雅黑" panose="020B0503020204020204" pitchFamily="34" charset="-122"/>
                <a:ea typeface="微软雅黑" panose="020B0503020204020204" pitchFamily="34" charset="-122"/>
              </a:rPr>
              <a:t>标题文字添加</a:t>
            </a:r>
          </a:p>
        </p:txBody>
      </p:sp>
      <p:sp>
        <p:nvSpPr>
          <p:cNvPr id="18" name="矩形 17">
            <a:extLst>
              <a:ext uri="{FF2B5EF4-FFF2-40B4-BE49-F238E27FC236}">
                <a16:creationId xmlns:a16="http://schemas.microsoft.com/office/drawing/2014/main" xmlns:p14="http://schemas.microsoft.com/office/powerpoint/2010/main" xmlns="" id="{CE9122CC-C11A-4EFB-B217-F0163CE114B8}"/>
              </a:ext>
            </a:extLst>
          </p:cNvPr>
          <p:cNvSpPr/>
          <p:nvPr/>
        </p:nvSpPr>
        <p:spPr bwMode="auto">
          <a:xfrm>
            <a:off x="3768111" y="416416"/>
            <a:ext cx="4493629" cy="396519"/>
          </a:xfrm>
          <a:prstGeom prst="rect">
            <a:avLst/>
          </a:prstGeom>
        </p:spPr>
        <p:txBody>
          <a:bodyPr wrap="square">
            <a:spAutoFit/>
            <a:scene3d>
              <a:camera prst="orthographicFront"/>
              <a:lightRig rig="threePt" dir="t"/>
            </a:scene3d>
            <a:sp3d contourW="12700"/>
          </a:bodyPr>
          <a:lstStyle/>
          <a:p>
            <a:pPr>
              <a:lnSpc>
                <a:spcPct val="130000"/>
              </a:lnSpc>
              <a:defRPr/>
            </a:pPr>
            <a:r>
              <a:rPr lang="zh-CN" altLang="en-US" sz="800" dirty="0">
                <a:solidFill>
                  <a:schemeClr val="bg1">
                    <a:lumMod val="75000"/>
                  </a:schemeClr>
                </a:solidFill>
                <a:latin typeface="Century Gothic" panose="020B0502020202020204" pitchFamily="34" charset="0"/>
                <a:ea typeface="+mj-ea"/>
              </a:rPr>
              <a:t>设计源于生活，生活因设计而改变，在生活中追求艺术之美的存在设计源于生活，生活因设计而改变，在生活中追求艺术之美的存在设计源于生活</a:t>
            </a:r>
          </a:p>
        </p:txBody>
      </p:sp>
      <p:sp>
        <p:nvSpPr>
          <p:cNvPr id="19" name="PA-文本框 8">
            <a:extLst>
              <a:ext uri="{FF2B5EF4-FFF2-40B4-BE49-F238E27FC236}">
                <a16:creationId xmlns:a16="http://schemas.microsoft.com/office/drawing/2014/main" xmlns:p14="http://schemas.microsoft.com/office/powerpoint/2010/main" xmlns="" id="{948D2C3A-B0E7-4FEC-8872-36371FB2EB9A}"/>
              </a:ext>
            </a:extLst>
          </p:cNvPr>
          <p:cNvSpPr txBox="1"/>
          <p:nvPr>
            <p:custDataLst>
              <p:tags r:id="rId5"/>
            </p:custDataLst>
          </p:nvPr>
        </p:nvSpPr>
        <p:spPr>
          <a:xfrm>
            <a:off x="784371" y="365766"/>
            <a:ext cx="357790" cy="461665"/>
          </a:xfrm>
          <a:prstGeom prst="rect">
            <a:avLst/>
          </a:prstGeom>
          <a:noFill/>
        </p:spPr>
        <p:txBody>
          <a:bodyPr wrap="none" rtlCol="0">
            <a:spAutoFit/>
            <a:scene3d>
              <a:camera prst="orthographicFront"/>
              <a:lightRig rig="threePt" dir="t"/>
            </a:scene3d>
            <a:sp3d contourW="12700"/>
          </a:bodyPr>
          <a:lstStyle/>
          <a:p>
            <a:pPr algn="ctr"/>
            <a:r>
              <a:rPr lang="en-US" altLang="zh-CN" sz="2400" b="1" dirty="0">
                <a:solidFill>
                  <a:schemeClr val="bg1"/>
                </a:solidFill>
                <a:latin typeface="Century Gothic" panose="020B0502020202020204" pitchFamily="34" charset="0"/>
                <a:ea typeface="微软雅黑" panose="020B0503020204020204" pitchFamily="34" charset="-122"/>
              </a:rPr>
              <a:t>1</a:t>
            </a:r>
            <a:endParaRPr lang="zh-CN" altLang="en-US" sz="2400" b="1" dirty="0">
              <a:solidFill>
                <a:schemeClr val="bg1"/>
              </a:solidFill>
              <a:latin typeface="Century Gothic" panose="020B0502020202020204" pitchFamily="34" charset="0"/>
              <a:ea typeface="微软雅黑" panose="020B0503020204020204" pitchFamily="34" charset="-122"/>
            </a:endParaRPr>
          </a:p>
        </p:txBody>
      </p:sp>
    </p:spTree>
    <p:extLst>
      <p:ext uri="{BB962C8B-B14F-4D97-AF65-F5344CB8AC3E}">
        <p14:creationId xmlns:p14="http://schemas.microsoft.com/office/powerpoint/2010/main" val="2161231639"/>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500"/>
                                        <p:tgtEl>
                                          <p:spTgt spid="5"/>
                                        </p:tgtEl>
                                      </p:cBhvr>
                                    </p:animEffect>
                                  </p:childTnLst>
                                </p:cTn>
                              </p:par>
                              <p:par>
                                <p:cTn id="8" presetID="35" presetClass="path" presetSubtype="0" decel="100000" fill="hold" nodeType="withEffect">
                                  <p:stCondLst>
                                    <p:cond delay="0"/>
                                  </p:stCondLst>
                                  <p:childTnLst>
                                    <p:animMotion origin="layout" path="M -4.79167E-6 3.33333E-6 L -0.04557 3.33333E-6 " pathEditMode="relative" rAng="0" ptsTypes="AA">
                                      <p:cBhvr>
                                        <p:cTn id="9" dur="1500" spd="-100000" fill="hold"/>
                                        <p:tgtEl>
                                          <p:spTgt spid="5"/>
                                        </p:tgtEl>
                                        <p:attrNameLst>
                                          <p:attrName>ppt_x</p:attrName>
                                          <p:attrName>ppt_y</p:attrName>
                                        </p:attrNameLst>
                                      </p:cBhvr>
                                      <p:rCtr x="-2279" y="0"/>
                                    </p:animMotion>
                                  </p:childTnLst>
                                </p:cTn>
                              </p:par>
                              <p:par>
                                <p:cTn id="10" presetID="10" presetClass="entr" presetSubtype="0" fill="hold"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500"/>
                                        <p:tgtEl>
                                          <p:spTgt spid="23"/>
                                        </p:tgtEl>
                                      </p:cBhvr>
                                    </p:animEffect>
                                  </p:childTnLst>
                                </p:cTn>
                              </p:par>
                              <p:par>
                                <p:cTn id="13" presetID="35" presetClass="path" presetSubtype="0" decel="100000" fill="hold" nodeType="withEffect">
                                  <p:stCondLst>
                                    <p:cond delay="0"/>
                                  </p:stCondLst>
                                  <p:childTnLst>
                                    <p:animMotion origin="layout" path="M 3.125E-6 1.85185E-6 L 0.03971 1.85185E-6 " pathEditMode="relative" rAng="0" ptsTypes="AA">
                                      <p:cBhvr>
                                        <p:cTn id="14" dur="1500" spd="-100000" fill="hold"/>
                                        <p:tgtEl>
                                          <p:spTgt spid="23"/>
                                        </p:tgtEl>
                                        <p:attrNameLst>
                                          <p:attrName>ppt_x</p:attrName>
                                          <p:attrName>ppt_y</p:attrName>
                                        </p:attrNameLst>
                                      </p:cBhvr>
                                      <p:rCtr x="1979" y="0"/>
                                    </p:animMotion>
                                  </p:childTnLst>
                                </p:cTn>
                              </p:par>
                            </p:childTnLst>
                          </p:cTn>
                        </p:par>
                        <p:par>
                          <p:cTn id="15" fill="hold">
                            <p:stCondLst>
                              <p:cond delay="1500"/>
                            </p:stCondLst>
                            <p:childTnLst>
                              <p:par>
                                <p:cTn id="16" presetID="53" presetClass="entr" presetSubtype="16"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Effect transition="in" filter="fade">
                                      <p:cBhvr>
                                        <p:cTn id="25" dur="500"/>
                                        <p:tgtEl>
                                          <p:spTgt spid="11"/>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Effect transition="in" filter="fade">
                                      <p:cBhvr>
                                        <p:cTn id="30" dur="500"/>
                                        <p:tgtEl>
                                          <p:spTgt spid="10"/>
                                        </p:tgtEl>
                                      </p:cBhvr>
                                    </p:animEffect>
                                  </p:childTnLst>
                                </p:cTn>
                              </p:par>
                            </p:childTnLst>
                          </p:cTn>
                        </p:par>
                        <p:par>
                          <p:cTn id="31" fill="hold">
                            <p:stCondLst>
                              <p:cond delay="2000"/>
                            </p:stCondLst>
                            <p:childTnLst>
                              <p:par>
                                <p:cTn id="32" presetID="22" presetClass="entr" presetSubtype="8"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left)">
                                      <p:cBhvr>
                                        <p:cTn id="34" dur="500"/>
                                        <p:tgtEl>
                                          <p:spTgt spid="6"/>
                                        </p:tgtEl>
                                      </p:cBhvr>
                                    </p:animEffect>
                                  </p:childTnLst>
                                </p:cTn>
                              </p:par>
                            </p:childTnLst>
                          </p:cTn>
                        </p:par>
                        <p:par>
                          <p:cTn id="35" fill="hold">
                            <p:stCondLst>
                              <p:cond delay="2500"/>
                            </p:stCondLst>
                            <p:childTnLst>
                              <p:par>
                                <p:cTn id="36" presetID="22" presetClass="entr" presetSubtype="2" fill="hold" grpId="0" nodeType="after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right)">
                                      <p:cBhvr>
                                        <p:cTn id="38" dur="500"/>
                                        <p:tgtEl>
                                          <p:spTgt spid="8"/>
                                        </p:tgtEl>
                                      </p:cBhvr>
                                    </p:animEffect>
                                  </p:childTnLst>
                                </p:cTn>
                              </p:par>
                            </p:childTnLst>
                          </p:cTn>
                        </p:par>
                        <p:par>
                          <p:cTn id="39" fill="hold">
                            <p:stCondLst>
                              <p:cond delay="3000"/>
                            </p:stCondLst>
                            <p:childTnLst>
                              <p:par>
                                <p:cTn id="40" presetID="22" presetClass="entr" presetSubtype="8"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p14="http://schemas.microsoft.com/office/powerpoint/2010/main" xmlns="" id="{49E08009-BF5A-43BB-AFE7-613F0C44EC99}"/>
              </a:ext>
            </a:extLst>
          </p:cNvPr>
          <p:cNvGrpSpPr/>
          <p:nvPr/>
        </p:nvGrpSpPr>
        <p:grpSpPr>
          <a:xfrm>
            <a:off x="1223414" y="4617522"/>
            <a:ext cx="2973832" cy="886098"/>
            <a:chOff x="7576977" y="2947217"/>
            <a:chExt cx="3340990" cy="886098"/>
          </a:xfrm>
        </p:grpSpPr>
        <p:sp>
          <p:nvSpPr>
            <p:cNvPr id="3" name="矩形 2">
              <a:extLst>
                <a:ext uri="{FF2B5EF4-FFF2-40B4-BE49-F238E27FC236}">
                  <a16:creationId xmlns:a16="http://schemas.microsoft.com/office/drawing/2014/main" xmlns:p14="http://schemas.microsoft.com/office/powerpoint/2010/main" xmlns="" id="{3DF320B2-AA48-4918-9DDC-16C28A3AD28C}"/>
                </a:ext>
              </a:extLst>
            </p:cNvPr>
            <p:cNvSpPr/>
            <p:nvPr/>
          </p:nvSpPr>
          <p:spPr bwMode="auto">
            <a:xfrm>
              <a:off x="7576977" y="3322726"/>
              <a:ext cx="3340990" cy="510589"/>
            </a:xfrm>
            <a:prstGeom prst="rect">
              <a:avLst/>
            </a:prstGeom>
          </p:spPr>
          <p:txBody>
            <a:bodyPr wrap="square">
              <a:spAutoFit/>
              <a:scene3d>
                <a:camera prst="orthographicFront"/>
                <a:lightRig rig="threePt" dir="t"/>
              </a:scene3d>
              <a:sp3d contourW="12700"/>
            </a:bodyPr>
            <a:lstStyle/>
            <a:p>
              <a:pPr algn="ctr">
                <a:lnSpc>
                  <a:spcPct val="130000"/>
                </a:lnSpc>
                <a:defRPr/>
              </a:pPr>
              <a:r>
                <a:rPr lang="zh-CN" altLang="en-US" sz="1050" dirty="0">
                  <a:solidFill>
                    <a:schemeClr val="bg1">
                      <a:lumMod val="50000"/>
                    </a:schemeClr>
                  </a:solidFill>
                  <a:latin typeface="Century Gothic" panose="020B0502020202020204" pitchFamily="34" charset="0"/>
                  <a:ea typeface="+mj-ea"/>
                </a:rPr>
                <a:t>设计源于生活，生活因设计而改变，在生活中追求艺术之美的存在生活因设计而改变</a:t>
              </a:r>
            </a:p>
          </p:txBody>
        </p:sp>
        <p:sp>
          <p:nvSpPr>
            <p:cNvPr id="4" name="PA-文本框 8">
              <a:extLst>
                <a:ext uri="{FF2B5EF4-FFF2-40B4-BE49-F238E27FC236}">
                  <a16:creationId xmlns:a16="http://schemas.microsoft.com/office/drawing/2014/main" xmlns:p14="http://schemas.microsoft.com/office/powerpoint/2010/main" xmlns="" id="{13FDB7BE-054B-432B-A7B6-B10E73A2F00A}"/>
                </a:ext>
              </a:extLst>
            </p:cNvPr>
            <p:cNvSpPr txBox="1"/>
            <p:nvPr>
              <p:custDataLst>
                <p:tags r:id="rId5"/>
              </p:custDataLst>
            </p:nvPr>
          </p:nvSpPr>
          <p:spPr>
            <a:xfrm>
              <a:off x="8567447" y="2947217"/>
              <a:ext cx="1360051" cy="400110"/>
            </a:xfrm>
            <a:prstGeom prst="rect">
              <a:avLst/>
            </a:prstGeom>
            <a:noFill/>
          </p:spPr>
          <p:txBody>
            <a:bodyPr wrap="none" rtlCol="0">
              <a:spAutoFit/>
              <a:scene3d>
                <a:camera prst="orthographicFront"/>
                <a:lightRig rig="threePt" dir="t"/>
              </a:scene3d>
              <a:sp3d contourW="12700"/>
            </a:bodyPr>
            <a:lstStyle/>
            <a:p>
              <a:pPr algn="ctr"/>
              <a:r>
                <a:rPr lang="zh-CN" altLang="en-US" sz="2000" dirty="0">
                  <a:latin typeface="微软雅黑" panose="020B0503020204020204" pitchFamily="34" charset="-122"/>
                  <a:ea typeface="微软雅黑" panose="020B0503020204020204" pitchFamily="34" charset="-122"/>
                </a:rPr>
                <a:t>标题添加</a:t>
              </a:r>
            </a:p>
          </p:txBody>
        </p:sp>
      </p:grpSp>
      <p:grpSp>
        <p:nvGrpSpPr>
          <p:cNvPr id="5" name="组合 4">
            <a:extLst>
              <a:ext uri="{FF2B5EF4-FFF2-40B4-BE49-F238E27FC236}">
                <a16:creationId xmlns:a16="http://schemas.microsoft.com/office/drawing/2014/main" xmlns:p14="http://schemas.microsoft.com/office/powerpoint/2010/main" xmlns="" id="{C1620CA5-ECF5-438A-A6B4-F51A0EF09A0B}"/>
              </a:ext>
            </a:extLst>
          </p:cNvPr>
          <p:cNvGrpSpPr/>
          <p:nvPr/>
        </p:nvGrpSpPr>
        <p:grpSpPr>
          <a:xfrm>
            <a:off x="4637461" y="4617522"/>
            <a:ext cx="2973832" cy="886098"/>
            <a:chOff x="7576977" y="2947217"/>
            <a:chExt cx="3340990" cy="886098"/>
          </a:xfrm>
        </p:grpSpPr>
        <p:sp>
          <p:nvSpPr>
            <p:cNvPr id="6" name="矩形 5">
              <a:extLst>
                <a:ext uri="{FF2B5EF4-FFF2-40B4-BE49-F238E27FC236}">
                  <a16:creationId xmlns:a16="http://schemas.microsoft.com/office/drawing/2014/main" xmlns:p14="http://schemas.microsoft.com/office/powerpoint/2010/main" xmlns="" id="{C4ADBB59-20E8-4B04-BF39-428A42F7AC67}"/>
                </a:ext>
              </a:extLst>
            </p:cNvPr>
            <p:cNvSpPr/>
            <p:nvPr/>
          </p:nvSpPr>
          <p:spPr bwMode="auto">
            <a:xfrm>
              <a:off x="7576977" y="3322726"/>
              <a:ext cx="3340990" cy="510589"/>
            </a:xfrm>
            <a:prstGeom prst="rect">
              <a:avLst/>
            </a:prstGeom>
          </p:spPr>
          <p:txBody>
            <a:bodyPr wrap="square">
              <a:spAutoFit/>
              <a:scene3d>
                <a:camera prst="orthographicFront"/>
                <a:lightRig rig="threePt" dir="t"/>
              </a:scene3d>
              <a:sp3d contourW="12700"/>
            </a:bodyPr>
            <a:lstStyle/>
            <a:p>
              <a:pPr algn="ctr">
                <a:lnSpc>
                  <a:spcPct val="130000"/>
                </a:lnSpc>
                <a:defRPr/>
              </a:pPr>
              <a:r>
                <a:rPr lang="zh-CN" altLang="en-US" sz="1050" dirty="0">
                  <a:solidFill>
                    <a:schemeClr val="bg1">
                      <a:lumMod val="50000"/>
                    </a:schemeClr>
                  </a:solidFill>
                  <a:latin typeface="Century Gothic" panose="020B0502020202020204" pitchFamily="34" charset="0"/>
                  <a:ea typeface="+mj-ea"/>
                </a:rPr>
                <a:t>设计源于生活，生活因设计而改变，在生活中追求艺术之美的存在生活因设计而改变</a:t>
              </a:r>
            </a:p>
          </p:txBody>
        </p:sp>
        <p:sp>
          <p:nvSpPr>
            <p:cNvPr id="7" name="PA-文本框 8">
              <a:extLst>
                <a:ext uri="{FF2B5EF4-FFF2-40B4-BE49-F238E27FC236}">
                  <a16:creationId xmlns:a16="http://schemas.microsoft.com/office/drawing/2014/main" xmlns:p14="http://schemas.microsoft.com/office/powerpoint/2010/main" xmlns="" id="{753C614B-4C63-4F8E-9245-B08DE844A2A3}"/>
                </a:ext>
              </a:extLst>
            </p:cNvPr>
            <p:cNvSpPr txBox="1"/>
            <p:nvPr>
              <p:custDataLst>
                <p:tags r:id="rId4"/>
              </p:custDataLst>
            </p:nvPr>
          </p:nvSpPr>
          <p:spPr>
            <a:xfrm>
              <a:off x="8567447" y="2947217"/>
              <a:ext cx="1360051" cy="400110"/>
            </a:xfrm>
            <a:prstGeom prst="rect">
              <a:avLst/>
            </a:prstGeom>
            <a:noFill/>
          </p:spPr>
          <p:txBody>
            <a:bodyPr wrap="none" rtlCol="0">
              <a:spAutoFit/>
              <a:scene3d>
                <a:camera prst="orthographicFront"/>
                <a:lightRig rig="threePt" dir="t"/>
              </a:scene3d>
              <a:sp3d contourW="12700"/>
            </a:bodyPr>
            <a:lstStyle/>
            <a:p>
              <a:pPr algn="ctr"/>
              <a:r>
                <a:rPr lang="zh-CN" altLang="en-US" sz="2000" dirty="0">
                  <a:latin typeface="微软雅黑" panose="020B0503020204020204" pitchFamily="34" charset="-122"/>
                  <a:ea typeface="微软雅黑" panose="020B0503020204020204" pitchFamily="34" charset="-122"/>
                </a:rPr>
                <a:t>标题添加</a:t>
              </a:r>
            </a:p>
          </p:txBody>
        </p:sp>
      </p:grpSp>
      <p:grpSp>
        <p:nvGrpSpPr>
          <p:cNvPr id="8" name="组合 7">
            <a:extLst>
              <a:ext uri="{FF2B5EF4-FFF2-40B4-BE49-F238E27FC236}">
                <a16:creationId xmlns:a16="http://schemas.microsoft.com/office/drawing/2014/main" xmlns:p14="http://schemas.microsoft.com/office/powerpoint/2010/main" xmlns="" id="{5AA51AB0-F139-4E2C-82BF-D275B92D4E01}"/>
              </a:ext>
            </a:extLst>
          </p:cNvPr>
          <p:cNvGrpSpPr/>
          <p:nvPr/>
        </p:nvGrpSpPr>
        <p:grpSpPr>
          <a:xfrm>
            <a:off x="8051508" y="4617522"/>
            <a:ext cx="2973832" cy="886098"/>
            <a:chOff x="7576977" y="2947217"/>
            <a:chExt cx="3340990" cy="886098"/>
          </a:xfrm>
        </p:grpSpPr>
        <p:sp>
          <p:nvSpPr>
            <p:cNvPr id="9" name="矩形 8">
              <a:extLst>
                <a:ext uri="{FF2B5EF4-FFF2-40B4-BE49-F238E27FC236}">
                  <a16:creationId xmlns:a16="http://schemas.microsoft.com/office/drawing/2014/main" xmlns:p14="http://schemas.microsoft.com/office/powerpoint/2010/main" xmlns="" id="{CB42900C-A9BC-4A29-A220-5F999C0A0AEE}"/>
                </a:ext>
              </a:extLst>
            </p:cNvPr>
            <p:cNvSpPr/>
            <p:nvPr/>
          </p:nvSpPr>
          <p:spPr bwMode="auto">
            <a:xfrm>
              <a:off x="7576977" y="3322726"/>
              <a:ext cx="3340990" cy="510589"/>
            </a:xfrm>
            <a:prstGeom prst="rect">
              <a:avLst/>
            </a:prstGeom>
          </p:spPr>
          <p:txBody>
            <a:bodyPr wrap="square">
              <a:spAutoFit/>
              <a:scene3d>
                <a:camera prst="orthographicFront"/>
                <a:lightRig rig="threePt" dir="t"/>
              </a:scene3d>
              <a:sp3d contourW="12700"/>
            </a:bodyPr>
            <a:lstStyle/>
            <a:p>
              <a:pPr algn="ctr">
                <a:lnSpc>
                  <a:spcPct val="130000"/>
                </a:lnSpc>
                <a:defRPr/>
              </a:pPr>
              <a:r>
                <a:rPr lang="zh-CN" altLang="en-US" sz="1050" dirty="0">
                  <a:solidFill>
                    <a:schemeClr val="bg1">
                      <a:lumMod val="50000"/>
                    </a:schemeClr>
                  </a:solidFill>
                  <a:latin typeface="Century Gothic" panose="020B0502020202020204" pitchFamily="34" charset="0"/>
                  <a:ea typeface="+mj-ea"/>
                </a:rPr>
                <a:t>设计源于生活，生活因设计而改变，在生活中追求艺术之美的存在生活因设计而改变</a:t>
              </a:r>
            </a:p>
          </p:txBody>
        </p:sp>
        <p:sp>
          <p:nvSpPr>
            <p:cNvPr id="10" name="PA-文本框 8">
              <a:extLst>
                <a:ext uri="{FF2B5EF4-FFF2-40B4-BE49-F238E27FC236}">
                  <a16:creationId xmlns:a16="http://schemas.microsoft.com/office/drawing/2014/main" xmlns:p14="http://schemas.microsoft.com/office/powerpoint/2010/main" xmlns="" id="{A29C2B34-FCFE-414A-824F-E5414D6332CD}"/>
                </a:ext>
              </a:extLst>
            </p:cNvPr>
            <p:cNvSpPr txBox="1"/>
            <p:nvPr>
              <p:custDataLst>
                <p:tags r:id="rId3"/>
              </p:custDataLst>
            </p:nvPr>
          </p:nvSpPr>
          <p:spPr>
            <a:xfrm>
              <a:off x="8567447" y="2947217"/>
              <a:ext cx="1360051" cy="400110"/>
            </a:xfrm>
            <a:prstGeom prst="rect">
              <a:avLst/>
            </a:prstGeom>
            <a:noFill/>
          </p:spPr>
          <p:txBody>
            <a:bodyPr wrap="none" rtlCol="0">
              <a:spAutoFit/>
              <a:scene3d>
                <a:camera prst="orthographicFront"/>
                <a:lightRig rig="threePt" dir="t"/>
              </a:scene3d>
              <a:sp3d contourW="12700"/>
            </a:bodyPr>
            <a:lstStyle/>
            <a:p>
              <a:pPr algn="ctr"/>
              <a:r>
                <a:rPr lang="zh-CN" altLang="en-US" sz="2000" dirty="0">
                  <a:latin typeface="微软雅黑" panose="020B0503020204020204" pitchFamily="34" charset="-122"/>
                  <a:ea typeface="微软雅黑" panose="020B0503020204020204" pitchFamily="34" charset="-122"/>
                </a:rPr>
                <a:t>标题添加</a:t>
              </a:r>
            </a:p>
          </p:txBody>
        </p:sp>
      </p:grpSp>
      <p:grpSp>
        <p:nvGrpSpPr>
          <p:cNvPr id="39" name="组合 38">
            <a:extLst>
              <a:ext uri="{FF2B5EF4-FFF2-40B4-BE49-F238E27FC236}">
                <a16:creationId xmlns:a16="http://schemas.microsoft.com/office/drawing/2014/main" xmlns:p14="http://schemas.microsoft.com/office/powerpoint/2010/main" xmlns="" id="{747EA999-A753-47F2-A79E-C99262BB1CC9}"/>
              </a:ext>
            </a:extLst>
          </p:cNvPr>
          <p:cNvGrpSpPr/>
          <p:nvPr/>
        </p:nvGrpSpPr>
        <p:grpSpPr>
          <a:xfrm>
            <a:off x="1049187" y="3627456"/>
            <a:ext cx="10093627" cy="510590"/>
            <a:chOff x="1049187" y="3627456"/>
            <a:chExt cx="10093627" cy="510590"/>
          </a:xfrm>
        </p:grpSpPr>
        <p:sp>
          <p:nvSpPr>
            <p:cNvPr id="20" name="任意多边形: 形状 19">
              <a:extLst>
                <a:ext uri="{FF2B5EF4-FFF2-40B4-BE49-F238E27FC236}">
                  <a16:creationId xmlns:a16="http://schemas.microsoft.com/office/drawing/2014/main" xmlns:p14="http://schemas.microsoft.com/office/powerpoint/2010/main" xmlns="" id="{3073BCB4-DFBA-47CA-977B-4AAC372A4E49}"/>
                </a:ext>
              </a:extLst>
            </p:cNvPr>
            <p:cNvSpPr/>
            <p:nvPr/>
          </p:nvSpPr>
          <p:spPr>
            <a:xfrm>
              <a:off x="1049187" y="3627457"/>
              <a:ext cx="3011160" cy="510589"/>
            </a:xfrm>
            <a:custGeom>
              <a:avLst/>
              <a:gdLst>
                <a:gd name="connsiteX0" fmla="*/ 255295 w 3011160"/>
                <a:gd name="connsiteY0" fmla="*/ 0 h 510589"/>
                <a:gd name="connsiteX1" fmla="*/ 3011160 w 3011160"/>
                <a:gd name="connsiteY1" fmla="*/ 0 h 510589"/>
                <a:gd name="connsiteX2" fmla="*/ 3011160 w 3011160"/>
                <a:gd name="connsiteY2" fmla="*/ 510589 h 510589"/>
                <a:gd name="connsiteX3" fmla="*/ 255295 w 3011160"/>
                <a:gd name="connsiteY3" fmla="*/ 510589 h 510589"/>
                <a:gd name="connsiteX4" fmla="*/ 5187 w 3011160"/>
                <a:gd name="connsiteY4" fmla="*/ 306745 h 510589"/>
                <a:gd name="connsiteX5" fmla="*/ 0 w 3011160"/>
                <a:gd name="connsiteY5" fmla="*/ 255295 h 510589"/>
                <a:gd name="connsiteX6" fmla="*/ 5187 w 3011160"/>
                <a:gd name="connsiteY6" fmla="*/ 203844 h 510589"/>
                <a:gd name="connsiteX7" fmla="*/ 255295 w 3011160"/>
                <a:gd name="connsiteY7" fmla="*/ 0 h 51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11160" h="510589">
                  <a:moveTo>
                    <a:pt x="255295" y="0"/>
                  </a:moveTo>
                  <a:lnTo>
                    <a:pt x="3011160" y="0"/>
                  </a:lnTo>
                  <a:lnTo>
                    <a:pt x="3011160" y="510589"/>
                  </a:lnTo>
                  <a:lnTo>
                    <a:pt x="255295" y="510589"/>
                  </a:lnTo>
                  <a:cubicBezTo>
                    <a:pt x="131923" y="510589"/>
                    <a:pt x="28992" y="423079"/>
                    <a:pt x="5187" y="306745"/>
                  </a:cubicBezTo>
                  <a:lnTo>
                    <a:pt x="0" y="255295"/>
                  </a:lnTo>
                  <a:lnTo>
                    <a:pt x="5187" y="203844"/>
                  </a:lnTo>
                  <a:cubicBezTo>
                    <a:pt x="28992" y="87510"/>
                    <a:pt x="131923" y="0"/>
                    <a:pt x="255295" y="0"/>
                  </a:cubicBezTo>
                  <a:close/>
                </a:path>
              </a:pathLst>
            </a:custGeom>
            <a:solidFill>
              <a:srgbClr val="1B75D5"/>
            </a:soli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sp>
          <p:nvSpPr>
            <p:cNvPr id="19" name="任意多边形: 形状 18">
              <a:extLst>
                <a:ext uri="{FF2B5EF4-FFF2-40B4-BE49-F238E27FC236}">
                  <a16:creationId xmlns:a16="http://schemas.microsoft.com/office/drawing/2014/main" xmlns:p14="http://schemas.microsoft.com/office/powerpoint/2010/main" xmlns="" id="{206A3F88-65D3-45F8-B53E-43F2E665603F}"/>
                </a:ext>
              </a:extLst>
            </p:cNvPr>
            <p:cNvSpPr/>
            <p:nvPr/>
          </p:nvSpPr>
          <p:spPr>
            <a:xfrm>
              <a:off x="4048335" y="3627456"/>
              <a:ext cx="4724482" cy="510590"/>
            </a:xfrm>
            <a:custGeom>
              <a:avLst/>
              <a:gdLst>
                <a:gd name="connsiteX0" fmla="*/ 0 w 4724482"/>
                <a:gd name="connsiteY0" fmla="*/ 0 h 510590"/>
                <a:gd name="connsiteX1" fmla="*/ 4724482 w 4724482"/>
                <a:gd name="connsiteY1" fmla="*/ 0 h 510590"/>
                <a:gd name="connsiteX2" fmla="*/ 4724482 w 4724482"/>
                <a:gd name="connsiteY2" fmla="*/ 510590 h 510590"/>
                <a:gd name="connsiteX3" fmla="*/ 0 w 4724482"/>
                <a:gd name="connsiteY3" fmla="*/ 510589 h 510590"/>
                <a:gd name="connsiteX4" fmla="*/ 0 w 4724482"/>
                <a:gd name="connsiteY4" fmla="*/ 0 h 51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4482" h="510590">
                  <a:moveTo>
                    <a:pt x="0" y="0"/>
                  </a:moveTo>
                  <a:lnTo>
                    <a:pt x="4724482" y="0"/>
                  </a:lnTo>
                  <a:lnTo>
                    <a:pt x="4724482" y="510590"/>
                  </a:lnTo>
                  <a:lnTo>
                    <a:pt x="0" y="510589"/>
                  </a:lnTo>
                  <a:lnTo>
                    <a:pt x="0" y="0"/>
                  </a:lnTo>
                  <a:close/>
                </a:path>
              </a:pathLst>
            </a:custGeom>
            <a:gradFill flip="none" rotWithShape="1">
              <a:gsLst>
                <a:gs pos="0">
                  <a:srgbClr val="FF5353">
                    <a:lumMod val="75000"/>
                  </a:srgbClr>
                </a:gs>
                <a:gs pos="100000">
                  <a:srgbClr val="FF5353"/>
                </a:gs>
              </a:gsLst>
              <a:lin ang="18900000" scaled="1"/>
              <a:tileRect/>
            </a:gra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sp>
          <p:nvSpPr>
            <p:cNvPr id="18" name="任意多边形: 形状 17">
              <a:extLst>
                <a:ext uri="{FF2B5EF4-FFF2-40B4-BE49-F238E27FC236}">
                  <a16:creationId xmlns:a16="http://schemas.microsoft.com/office/drawing/2014/main" xmlns:p14="http://schemas.microsoft.com/office/powerpoint/2010/main" xmlns="" id="{A83EF2E3-519E-4C5C-845C-4C013B38D92A}"/>
                </a:ext>
              </a:extLst>
            </p:cNvPr>
            <p:cNvSpPr/>
            <p:nvPr/>
          </p:nvSpPr>
          <p:spPr>
            <a:xfrm>
              <a:off x="8760805" y="3627456"/>
              <a:ext cx="2382009" cy="510590"/>
            </a:xfrm>
            <a:custGeom>
              <a:avLst/>
              <a:gdLst>
                <a:gd name="connsiteX0" fmla="*/ 0 w 2382009"/>
                <a:gd name="connsiteY0" fmla="*/ 0 h 510590"/>
                <a:gd name="connsiteX1" fmla="*/ 2126714 w 2382009"/>
                <a:gd name="connsiteY1" fmla="*/ 0 h 510590"/>
                <a:gd name="connsiteX2" fmla="*/ 2382009 w 2382009"/>
                <a:gd name="connsiteY2" fmla="*/ 255295 h 510590"/>
                <a:gd name="connsiteX3" fmla="*/ 2382008 w 2382009"/>
                <a:gd name="connsiteY3" fmla="*/ 255295 h 510590"/>
                <a:gd name="connsiteX4" fmla="*/ 2126713 w 2382009"/>
                <a:gd name="connsiteY4" fmla="*/ 510590 h 510590"/>
                <a:gd name="connsiteX5" fmla="*/ 0 w 2382009"/>
                <a:gd name="connsiteY5" fmla="*/ 510590 h 510590"/>
                <a:gd name="connsiteX6" fmla="*/ 0 w 2382009"/>
                <a:gd name="connsiteY6" fmla="*/ 0 h 510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2009" h="510590">
                  <a:moveTo>
                    <a:pt x="0" y="0"/>
                  </a:moveTo>
                  <a:lnTo>
                    <a:pt x="2126714" y="0"/>
                  </a:lnTo>
                  <a:cubicBezTo>
                    <a:pt x="2267710" y="0"/>
                    <a:pt x="2382009" y="114299"/>
                    <a:pt x="2382009" y="255295"/>
                  </a:cubicBezTo>
                  <a:lnTo>
                    <a:pt x="2382008" y="255295"/>
                  </a:lnTo>
                  <a:cubicBezTo>
                    <a:pt x="2382008" y="396291"/>
                    <a:pt x="2267709" y="510590"/>
                    <a:pt x="2126713" y="510590"/>
                  </a:cubicBezTo>
                  <a:lnTo>
                    <a:pt x="0" y="510590"/>
                  </a:lnTo>
                  <a:lnTo>
                    <a:pt x="0" y="0"/>
                  </a:lnTo>
                  <a:close/>
                </a:path>
              </a:pathLst>
            </a:custGeom>
            <a:solidFill>
              <a:schemeClr val="tx1">
                <a:lumMod val="75000"/>
                <a:lumOff val="25000"/>
              </a:schemeClr>
            </a:solidFill>
            <a:ln>
              <a:noFill/>
            </a:ln>
            <a:effectLst>
              <a:outerShdw blurRad="2286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grpSp>
      <p:sp>
        <p:nvSpPr>
          <p:cNvPr id="25" name="椭圆 24">
            <a:extLst>
              <a:ext uri="{FF2B5EF4-FFF2-40B4-BE49-F238E27FC236}">
                <a16:creationId xmlns:a16="http://schemas.microsoft.com/office/drawing/2014/main" xmlns:p14="http://schemas.microsoft.com/office/powerpoint/2010/main" xmlns="" id="{6BD8AB35-F635-4731-BE02-AC4A48FEC3C1}"/>
              </a:ext>
            </a:extLst>
          </p:cNvPr>
          <p:cNvSpPr/>
          <p:nvPr/>
        </p:nvSpPr>
        <p:spPr>
          <a:xfrm>
            <a:off x="2216150" y="2257662"/>
            <a:ext cx="990600" cy="990600"/>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xmlns:p14="http://schemas.microsoft.com/office/powerpoint/2010/main" xmlns="" id="{CE514CE4-4631-4769-B33A-3F55CBC0FEF4}"/>
              </a:ext>
            </a:extLst>
          </p:cNvPr>
          <p:cNvSpPr/>
          <p:nvPr/>
        </p:nvSpPr>
        <p:spPr>
          <a:xfrm>
            <a:off x="5600700" y="2257662"/>
            <a:ext cx="990600" cy="990600"/>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xmlns:p14="http://schemas.microsoft.com/office/powerpoint/2010/main" xmlns="" id="{2AD1D9B3-4AFC-4C5C-A354-CCADA1DCEDBA}"/>
              </a:ext>
            </a:extLst>
          </p:cNvPr>
          <p:cNvSpPr/>
          <p:nvPr/>
        </p:nvSpPr>
        <p:spPr>
          <a:xfrm>
            <a:off x="9043124" y="2257662"/>
            <a:ext cx="990600" cy="990600"/>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27">
            <a:extLst>
              <a:ext uri="{FF2B5EF4-FFF2-40B4-BE49-F238E27FC236}">
                <a16:creationId xmlns:a16="http://schemas.microsoft.com/office/drawing/2014/main" xmlns:p14="http://schemas.microsoft.com/office/powerpoint/2010/main" xmlns="" id="{0395B196-5CED-4F89-B4C6-A46B0BA0DB2C}"/>
              </a:ext>
            </a:extLst>
          </p:cNvPr>
          <p:cNvSpPr/>
          <p:nvPr/>
        </p:nvSpPr>
        <p:spPr>
          <a:xfrm>
            <a:off x="2450503" y="2493528"/>
            <a:ext cx="519654" cy="518868"/>
          </a:xfrm>
          <a:custGeom>
            <a:avLst/>
            <a:gdLst>
              <a:gd name="T0" fmla="*/ 6894 w 7804"/>
              <a:gd name="T1" fmla="*/ 3038 h 7804"/>
              <a:gd name="T2" fmla="*/ 6614 w 7804"/>
              <a:gd name="T3" fmla="*/ 2704 h 7804"/>
              <a:gd name="T4" fmla="*/ 6826 w 7804"/>
              <a:gd name="T5" fmla="*/ 2200 h 7804"/>
              <a:gd name="T6" fmla="*/ 6496 w 7804"/>
              <a:gd name="T7" fmla="*/ 978 h 7804"/>
              <a:gd name="T8" fmla="*/ 5604 w 7804"/>
              <a:gd name="T9" fmla="*/ 978 h 7804"/>
              <a:gd name="T10" fmla="*/ 5254 w 7804"/>
              <a:gd name="T11" fmla="*/ 1222 h 7804"/>
              <a:gd name="T12" fmla="*/ 4973 w 7804"/>
              <a:gd name="T13" fmla="*/ 1137 h 7804"/>
              <a:gd name="T14" fmla="*/ 4766 w 7804"/>
              <a:gd name="T15" fmla="*/ 631 h 7804"/>
              <a:gd name="T16" fmla="*/ 3668 w 7804"/>
              <a:gd name="T17" fmla="*/ 0 h 7804"/>
              <a:gd name="T18" fmla="*/ 3038 w 7804"/>
              <a:gd name="T19" fmla="*/ 910 h 7804"/>
              <a:gd name="T20" fmla="*/ 2704 w 7804"/>
              <a:gd name="T21" fmla="*/ 1190 h 7804"/>
              <a:gd name="T22" fmla="*/ 2398 w 7804"/>
              <a:gd name="T23" fmla="*/ 1175 h 7804"/>
              <a:gd name="T24" fmla="*/ 1754 w 7804"/>
              <a:gd name="T25" fmla="*/ 793 h 7804"/>
              <a:gd name="T26" fmla="*/ 978 w 7804"/>
              <a:gd name="T27" fmla="*/ 1308 h 7804"/>
              <a:gd name="T28" fmla="*/ 1175 w 7804"/>
              <a:gd name="T29" fmla="*/ 2398 h 7804"/>
              <a:gd name="T30" fmla="*/ 1137 w 7804"/>
              <a:gd name="T31" fmla="*/ 2831 h 7804"/>
              <a:gd name="T32" fmla="*/ 631 w 7804"/>
              <a:gd name="T33" fmla="*/ 3038 h 7804"/>
              <a:gd name="T34" fmla="*/ 0 w 7804"/>
              <a:gd name="T35" fmla="*/ 4136 h 7804"/>
              <a:gd name="T36" fmla="*/ 910 w 7804"/>
              <a:gd name="T37" fmla="*/ 4766 h 7804"/>
              <a:gd name="T38" fmla="*/ 1190 w 7804"/>
              <a:gd name="T39" fmla="*/ 5100 h 7804"/>
              <a:gd name="T40" fmla="*/ 978 w 7804"/>
              <a:gd name="T41" fmla="*/ 5604 h 7804"/>
              <a:gd name="T42" fmla="*/ 1308 w 7804"/>
              <a:gd name="T43" fmla="*/ 6826 h 7804"/>
              <a:gd name="T44" fmla="*/ 2200 w 7804"/>
              <a:gd name="T45" fmla="*/ 6826 h 7804"/>
              <a:gd name="T46" fmla="*/ 2550 w 7804"/>
              <a:gd name="T47" fmla="*/ 6582 h 7804"/>
              <a:gd name="T48" fmla="*/ 2831 w 7804"/>
              <a:gd name="T49" fmla="*/ 6667 h 7804"/>
              <a:gd name="T50" fmla="*/ 3038 w 7804"/>
              <a:gd name="T51" fmla="*/ 7173 h 7804"/>
              <a:gd name="T52" fmla="*/ 4136 w 7804"/>
              <a:gd name="T53" fmla="*/ 7804 h 7804"/>
              <a:gd name="T54" fmla="*/ 4766 w 7804"/>
              <a:gd name="T55" fmla="*/ 6894 h 7804"/>
              <a:gd name="T56" fmla="*/ 5100 w 7804"/>
              <a:gd name="T57" fmla="*/ 6614 h 7804"/>
              <a:gd name="T58" fmla="*/ 5406 w 7804"/>
              <a:gd name="T59" fmla="*/ 6629 h 7804"/>
              <a:gd name="T60" fmla="*/ 6050 w 7804"/>
              <a:gd name="T61" fmla="*/ 7011 h 7804"/>
              <a:gd name="T62" fmla="*/ 6647 w 7804"/>
              <a:gd name="T63" fmla="*/ 6675 h 7804"/>
              <a:gd name="T64" fmla="*/ 6826 w 7804"/>
              <a:gd name="T65" fmla="*/ 6496 h 7804"/>
              <a:gd name="T66" fmla="*/ 6629 w 7804"/>
              <a:gd name="T67" fmla="*/ 5406 h 7804"/>
              <a:gd name="T68" fmla="*/ 6667 w 7804"/>
              <a:gd name="T69" fmla="*/ 4972 h 7804"/>
              <a:gd name="T70" fmla="*/ 7173 w 7804"/>
              <a:gd name="T71" fmla="*/ 4766 h 7804"/>
              <a:gd name="T72" fmla="*/ 7804 w 7804"/>
              <a:gd name="T73" fmla="*/ 3668 h 7804"/>
              <a:gd name="T74" fmla="*/ 5608 w 7804"/>
              <a:gd name="T75" fmla="*/ 3902 h 7804"/>
              <a:gd name="T76" fmla="*/ 2196 w 7804"/>
              <a:gd name="T77" fmla="*/ 3902 h 7804"/>
              <a:gd name="T78" fmla="*/ 5608 w 7804"/>
              <a:gd name="T79" fmla="*/ 3902 h 7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804" h="7804">
                <a:moveTo>
                  <a:pt x="7173" y="3038"/>
                </a:moveTo>
                <a:lnTo>
                  <a:pt x="6894" y="3038"/>
                </a:lnTo>
                <a:cubicBezTo>
                  <a:pt x="6824" y="3038"/>
                  <a:pt x="6714" y="2953"/>
                  <a:pt x="6667" y="2831"/>
                </a:cubicBezTo>
                <a:cubicBezTo>
                  <a:pt x="6650" y="2789"/>
                  <a:pt x="6632" y="2746"/>
                  <a:pt x="6614" y="2704"/>
                </a:cubicBezTo>
                <a:cubicBezTo>
                  <a:pt x="6561" y="2585"/>
                  <a:pt x="6579" y="2447"/>
                  <a:pt x="6629" y="2398"/>
                </a:cubicBezTo>
                <a:lnTo>
                  <a:pt x="6826" y="2200"/>
                </a:lnTo>
                <a:cubicBezTo>
                  <a:pt x="7072" y="1954"/>
                  <a:pt x="7072" y="1554"/>
                  <a:pt x="6826" y="1308"/>
                </a:cubicBezTo>
                <a:lnTo>
                  <a:pt x="6496" y="978"/>
                </a:lnTo>
                <a:cubicBezTo>
                  <a:pt x="6377" y="859"/>
                  <a:pt x="6218" y="793"/>
                  <a:pt x="6050" y="793"/>
                </a:cubicBezTo>
                <a:cubicBezTo>
                  <a:pt x="5882" y="793"/>
                  <a:pt x="5723" y="859"/>
                  <a:pt x="5604" y="978"/>
                </a:cubicBezTo>
                <a:lnTo>
                  <a:pt x="5406" y="1176"/>
                </a:lnTo>
                <a:cubicBezTo>
                  <a:pt x="5378" y="1204"/>
                  <a:pt x="5319" y="1222"/>
                  <a:pt x="5254" y="1222"/>
                </a:cubicBezTo>
                <a:cubicBezTo>
                  <a:pt x="5201" y="1222"/>
                  <a:pt x="5147" y="1211"/>
                  <a:pt x="5100" y="1190"/>
                </a:cubicBezTo>
                <a:cubicBezTo>
                  <a:pt x="5058" y="1172"/>
                  <a:pt x="5015" y="1154"/>
                  <a:pt x="4973" y="1137"/>
                </a:cubicBezTo>
                <a:cubicBezTo>
                  <a:pt x="4851" y="1090"/>
                  <a:pt x="4766" y="980"/>
                  <a:pt x="4766" y="910"/>
                </a:cubicBezTo>
                <a:lnTo>
                  <a:pt x="4766" y="631"/>
                </a:lnTo>
                <a:cubicBezTo>
                  <a:pt x="4766" y="283"/>
                  <a:pt x="4483" y="0"/>
                  <a:pt x="4136" y="0"/>
                </a:cubicBezTo>
                <a:lnTo>
                  <a:pt x="3668" y="0"/>
                </a:lnTo>
                <a:cubicBezTo>
                  <a:pt x="3321" y="0"/>
                  <a:pt x="3038" y="283"/>
                  <a:pt x="3038" y="631"/>
                </a:cubicBezTo>
                <a:lnTo>
                  <a:pt x="3038" y="910"/>
                </a:lnTo>
                <a:cubicBezTo>
                  <a:pt x="3038" y="980"/>
                  <a:pt x="2953" y="1090"/>
                  <a:pt x="2831" y="1137"/>
                </a:cubicBezTo>
                <a:cubicBezTo>
                  <a:pt x="2789" y="1154"/>
                  <a:pt x="2746" y="1172"/>
                  <a:pt x="2704" y="1190"/>
                </a:cubicBezTo>
                <a:cubicBezTo>
                  <a:pt x="2657" y="1211"/>
                  <a:pt x="2603" y="1222"/>
                  <a:pt x="2550" y="1222"/>
                </a:cubicBezTo>
                <a:cubicBezTo>
                  <a:pt x="2485" y="1222"/>
                  <a:pt x="2426" y="1204"/>
                  <a:pt x="2398" y="1175"/>
                </a:cubicBezTo>
                <a:lnTo>
                  <a:pt x="2200" y="978"/>
                </a:lnTo>
                <a:cubicBezTo>
                  <a:pt x="2081" y="859"/>
                  <a:pt x="1922" y="793"/>
                  <a:pt x="1754" y="793"/>
                </a:cubicBezTo>
                <a:cubicBezTo>
                  <a:pt x="1585" y="793"/>
                  <a:pt x="1427" y="859"/>
                  <a:pt x="1308" y="978"/>
                </a:cubicBezTo>
                <a:lnTo>
                  <a:pt x="978" y="1308"/>
                </a:lnTo>
                <a:cubicBezTo>
                  <a:pt x="732" y="1554"/>
                  <a:pt x="732" y="1954"/>
                  <a:pt x="978" y="2200"/>
                </a:cubicBezTo>
                <a:lnTo>
                  <a:pt x="1175" y="2398"/>
                </a:lnTo>
                <a:cubicBezTo>
                  <a:pt x="1225" y="2447"/>
                  <a:pt x="1243" y="2585"/>
                  <a:pt x="1190" y="2704"/>
                </a:cubicBezTo>
                <a:cubicBezTo>
                  <a:pt x="1172" y="2746"/>
                  <a:pt x="1154" y="2789"/>
                  <a:pt x="1137" y="2831"/>
                </a:cubicBezTo>
                <a:cubicBezTo>
                  <a:pt x="1090" y="2953"/>
                  <a:pt x="980" y="3038"/>
                  <a:pt x="910" y="3038"/>
                </a:cubicBezTo>
                <a:lnTo>
                  <a:pt x="631" y="3038"/>
                </a:lnTo>
                <a:cubicBezTo>
                  <a:pt x="283" y="3038"/>
                  <a:pt x="0" y="3321"/>
                  <a:pt x="0" y="3668"/>
                </a:cubicBezTo>
                <a:lnTo>
                  <a:pt x="0" y="4136"/>
                </a:lnTo>
                <a:cubicBezTo>
                  <a:pt x="0" y="4483"/>
                  <a:pt x="283" y="4766"/>
                  <a:pt x="631" y="4766"/>
                </a:cubicBezTo>
                <a:lnTo>
                  <a:pt x="910" y="4766"/>
                </a:lnTo>
                <a:cubicBezTo>
                  <a:pt x="980" y="4766"/>
                  <a:pt x="1090" y="4851"/>
                  <a:pt x="1137" y="4972"/>
                </a:cubicBezTo>
                <a:cubicBezTo>
                  <a:pt x="1154" y="5015"/>
                  <a:pt x="1172" y="5058"/>
                  <a:pt x="1190" y="5100"/>
                </a:cubicBezTo>
                <a:cubicBezTo>
                  <a:pt x="1243" y="5219"/>
                  <a:pt x="1225" y="5357"/>
                  <a:pt x="1175" y="5406"/>
                </a:cubicBezTo>
                <a:lnTo>
                  <a:pt x="978" y="5604"/>
                </a:lnTo>
                <a:cubicBezTo>
                  <a:pt x="732" y="5850"/>
                  <a:pt x="732" y="6250"/>
                  <a:pt x="978" y="6496"/>
                </a:cubicBezTo>
                <a:lnTo>
                  <a:pt x="1308" y="6826"/>
                </a:lnTo>
                <a:cubicBezTo>
                  <a:pt x="1427" y="6945"/>
                  <a:pt x="1586" y="7011"/>
                  <a:pt x="1754" y="7011"/>
                </a:cubicBezTo>
                <a:cubicBezTo>
                  <a:pt x="1922" y="7011"/>
                  <a:pt x="2081" y="6945"/>
                  <a:pt x="2200" y="6826"/>
                </a:cubicBezTo>
                <a:lnTo>
                  <a:pt x="2398" y="6628"/>
                </a:lnTo>
                <a:cubicBezTo>
                  <a:pt x="2427" y="6599"/>
                  <a:pt x="2484" y="6582"/>
                  <a:pt x="2550" y="6582"/>
                </a:cubicBezTo>
                <a:cubicBezTo>
                  <a:pt x="2602" y="6582"/>
                  <a:pt x="2657" y="6593"/>
                  <a:pt x="2704" y="6614"/>
                </a:cubicBezTo>
                <a:cubicBezTo>
                  <a:pt x="2745" y="6632"/>
                  <a:pt x="2788" y="6650"/>
                  <a:pt x="2831" y="6667"/>
                </a:cubicBezTo>
                <a:cubicBezTo>
                  <a:pt x="2953" y="6714"/>
                  <a:pt x="3038" y="6824"/>
                  <a:pt x="3038" y="6894"/>
                </a:cubicBezTo>
                <a:lnTo>
                  <a:pt x="3038" y="7173"/>
                </a:lnTo>
                <a:cubicBezTo>
                  <a:pt x="3038" y="7521"/>
                  <a:pt x="3321" y="7804"/>
                  <a:pt x="3668" y="7804"/>
                </a:cubicBezTo>
                <a:lnTo>
                  <a:pt x="4136" y="7804"/>
                </a:lnTo>
                <a:cubicBezTo>
                  <a:pt x="4483" y="7804"/>
                  <a:pt x="4766" y="7521"/>
                  <a:pt x="4766" y="7173"/>
                </a:cubicBezTo>
                <a:lnTo>
                  <a:pt x="4766" y="6894"/>
                </a:lnTo>
                <a:cubicBezTo>
                  <a:pt x="4766" y="6824"/>
                  <a:pt x="4851" y="6714"/>
                  <a:pt x="4972" y="6667"/>
                </a:cubicBezTo>
                <a:cubicBezTo>
                  <a:pt x="5015" y="6650"/>
                  <a:pt x="5058" y="6632"/>
                  <a:pt x="5100" y="6614"/>
                </a:cubicBezTo>
                <a:cubicBezTo>
                  <a:pt x="5146" y="6593"/>
                  <a:pt x="5201" y="6582"/>
                  <a:pt x="5254" y="6582"/>
                </a:cubicBezTo>
                <a:cubicBezTo>
                  <a:pt x="5319" y="6582"/>
                  <a:pt x="5377" y="6600"/>
                  <a:pt x="5406" y="6629"/>
                </a:cubicBezTo>
                <a:lnTo>
                  <a:pt x="5604" y="6826"/>
                </a:lnTo>
                <a:cubicBezTo>
                  <a:pt x="5723" y="6945"/>
                  <a:pt x="5882" y="7011"/>
                  <a:pt x="6050" y="7011"/>
                </a:cubicBezTo>
                <a:cubicBezTo>
                  <a:pt x="6068" y="7011"/>
                  <a:pt x="6087" y="7010"/>
                  <a:pt x="6105" y="7009"/>
                </a:cubicBezTo>
                <a:cubicBezTo>
                  <a:pt x="6335" y="6989"/>
                  <a:pt x="6538" y="6785"/>
                  <a:pt x="6647" y="6675"/>
                </a:cubicBezTo>
                <a:lnTo>
                  <a:pt x="6661" y="6661"/>
                </a:lnTo>
                <a:lnTo>
                  <a:pt x="6826" y="6496"/>
                </a:lnTo>
                <a:cubicBezTo>
                  <a:pt x="7072" y="6250"/>
                  <a:pt x="7072" y="5850"/>
                  <a:pt x="6826" y="5604"/>
                </a:cubicBezTo>
                <a:lnTo>
                  <a:pt x="6629" y="5406"/>
                </a:lnTo>
                <a:cubicBezTo>
                  <a:pt x="6579" y="5357"/>
                  <a:pt x="6561" y="5219"/>
                  <a:pt x="6614" y="5100"/>
                </a:cubicBezTo>
                <a:cubicBezTo>
                  <a:pt x="6632" y="5058"/>
                  <a:pt x="6650" y="5015"/>
                  <a:pt x="6667" y="4972"/>
                </a:cubicBezTo>
                <a:cubicBezTo>
                  <a:pt x="6714" y="4851"/>
                  <a:pt x="6824" y="4766"/>
                  <a:pt x="6894" y="4766"/>
                </a:cubicBezTo>
                <a:lnTo>
                  <a:pt x="7173" y="4766"/>
                </a:lnTo>
                <a:cubicBezTo>
                  <a:pt x="7521" y="4766"/>
                  <a:pt x="7804" y="4483"/>
                  <a:pt x="7804" y="4135"/>
                </a:cubicBezTo>
                <a:lnTo>
                  <a:pt x="7804" y="3668"/>
                </a:lnTo>
                <a:cubicBezTo>
                  <a:pt x="7804" y="3321"/>
                  <a:pt x="7521" y="3038"/>
                  <a:pt x="7173" y="3038"/>
                </a:cubicBezTo>
                <a:close/>
                <a:moveTo>
                  <a:pt x="5608" y="3902"/>
                </a:moveTo>
                <a:cubicBezTo>
                  <a:pt x="5608" y="4843"/>
                  <a:pt x="4843" y="5608"/>
                  <a:pt x="3902" y="5608"/>
                </a:cubicBezTo>
                <a:cubicBezTo>
                  <a:pt x="2961" y="5608"/>
                  <a:pt x="2196" y="4843"/>
                  <a:pt x="2196" y="3902"/>
                </a:cubicBezTo>
                <a:cubicBezTo>
                  <a:pt x="2196" y="2961"/>
                  <a:pt x="2961" y="2196"/>
                  <a:pt x="3902" y="2196"/>
                </a:cubicBezTo>
                <a:cubicBezTo>
                  <a:pt x="4843" y="2196"/>
                  <a:pt x="5608" y="2961"/>
                  <a:pt x="5608" y="3902"/>
                </a:cubicBezTo>
                <a:close/>
              </a:path>
            </a:pathLst>
          </a:custGeom>
          <a:solidFill>
            <a:srgbClr val="1B75D5"/>
          </a:solidFill>
          <a:ln w="12700" cap="flat" cmpd="sng" algn="ctr">
            <a:noFill/>
            <a:prstDash val="solid"/>
            <a:miter lim="800000"/>
          </a:ln>
          <a:effectLst>
            <a:outerShdw blurRad="508000" dist="254000" dir="5400000" algn="tl" rotWithShape="0">
              <a:prstClr val="black">
                <a:alpha val="20000"/>
              </a:prst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endParaRPr lang="zh-CN" altLang="en-US" kern="0" dirty="0">
              <a:solidFill>
                <a:prstClr val="white"/>
              </a:solidFill>
              <a:latin typeface="Century Gothic" panose="020F0502020204030204"/>
              <a:ea typeface="微软雅黑"/>
            </a:endParaRPr>
          </a:p>
        </p:txBody>
      </p:sp>
      <p:sp>
        <p:nvSpPr>
          <p:cNvPr id="37" name="椭圆 28">
            <a:extLst>
              <a:ext uri="{FF2B5EF4-FFF2-40B4-BE49-F238E27FC236}">
                <a16:creationId xmlns:a16="http://schemas.microsoft.com/office/drawing/2014/main" xmlns:p14="http://schemas.microsoft.com/office/powerpoint/2010/main" xmlns="" id="{4EFB0BD9-6408-454D-844C-0F7700C0A1E4}"/>
              </a:ext>
            </a:extLst>
          </p:cNvPr>
          <p:cNvSpPr/>
          <p:nvPr/>
        </p:nvSpPr>
        <p:spPr>
          <a:xfrm>
            <a:off x="5836173" y="2493781"/>
            <a:ext cx="519654" cy="518362"/>
          </a:xfrm>
          <a:custGeom>
            <a:avLst/>
            <a:gdLst>
              <a:gd name="connsiteX0" fmla="*/ 252216 w 606607"/>
              <a:gd name="connsiteY0" fmla="*/ 196384 h 605099"/>
              <a:gd name="connsiteX1" fmla="*/ 310102 w 606607"/>
              <a:gd name="connsiteY1" fmla="*/ 210858 h 605099"/>
              <a:gd name="connsiteX2" fmla="*/ 333388 w 606607"/>
              <a:gd name="connsiteY2" fmla="*/ 242793 h 605099"/>
              <a:gd name="connsiteX3" fmla="*/ 322633 w 606607"/>
              <a:gd name="connsiteY3" fmla="*/ 280704 h 605099"/>
              <a:gd name="connsiteX4" fmla="*/ 265215 w 606607"/>
              <a:gd name="connsiteY4" fmla="*/ 292470 h 605099"/>
              <a:gd name="connsiteX5" fmla="*/ 229960 w 606607"/>
              <a:gd name="connsiteY5" fmla="*/ 299380 h 605099"/>
              <a:gd name="connsiteX6" fmla="*/ 100628 w 606607"/>
              <a:gd name="connsiteY6" fmla="*/ 445049 h 605099"/>
              <a:gd name="connsiteX7" fmla="*/ 93241 w 606607"/>
              <a:gd name="connsiteY7" fmla="*/ 466433 h 605099"/>
              <a:gd name="connsiteX8" fmla="*/ 103153 w 606607"/>
              <a:gd name="connsiteY8" fmla="*/ 486789 h 605099"/>
              <a:gd name="connsiteX9" fmla="*/ 123820 w 606607"/>
              <a:gd name="connsiteY9" fmla="*/ 505091 h 605099"/>
              <a:gd name="connsiteX10" fmla="*/ 165715 w 606607"/>
              <a:gd name="connsiteY10" fmla="*/ 502570 h 605099"/>
              <a:gd name="connsiteX11" fmla="*/ 224816 w 606607"/>
              <a:gd name="connsiteY11" fmla="*/ 435992 h 605099"/>
              <a:gd name="connsiteX12" fmla="*/ 285414 w 606607"/>
              <a:gd name="connsiteY12" fmla="*/ 432350 h 605099"/>
              <a:gd name="connsiteX13" fmla="*/ 290932 w 606607"/>
              <a:gd name="connsiteY13" fmla="*/ 437206 h 605099"/>
              <a:gd name="connsiteX14" fmla="*/ 305333 w 606607"/>
              <a:gd name="connsiteY14" fmla="*/ 466713 h 605099"/>
              <a:gd name="connsiteX15" fmla="*/ 294579 w 606607"/>
              <a:gd name="connsiteY15" fmla="*/ 497621 h 605099"/>
              <a:gd name="connsiteX16" fmla="*/ 235477 w 606607"/>
              <a:gd name="connsiteY16" fmla="*/ 564106 h 605099"/>
              <a:gd name="connsiteX17" fmla="*/ 143458 w 606607"/>
              <a:gd name="connsiteY17" fmla="*/ 605099 h 605099"/>
              <a:gd name="connsiteX18" fmla="*/ 62006 w 606607"/>
              <a:gd name="connsiteY18" fmla="*/ 574564 h 605099"/>
              <a:gd name="connsiteX19" fmla="*/ 41340 w 606607"/>
              <a:gd name="connsiteY19" fmla="*/ 556449 h 605099"/>
              <a:gd name="connsiteX20" fmla="*/ 30866 w 606607"/>
              <a:gd name="connsiteY20" fmla="*/ 383233 h 605099"/>
              <a:gd name="connsiteX21" fmla="*/ 160197 w 606607"/>
              <a:gd name="connsiteY21" fmla="*/ 237657 h 605099"/>
              <a:gd name="connsiteX22" fmla="*/ 252216 w 606607"/>
              <a:gd name="connsiteY22" fmla="*/ 196384 h 605099"/>
              <a:gd name="connsiteX23" fmla="*/ 463119 w 606607"/>
              <a:gd name="connsiteY23" fmla="*/ 0 h 605099"/>
              <a:gd name="connsiteX24" fmla="*/ 544570 w 606607"/>
              <a:gd name="connsiteY24" fmla="*/ 30814 h 605099"/>
              <a:gd name="connsiteX25" fmla="*/ 565237 w 606607"/>
              <a:gd name="connsiteY25" fmla="*/ 49115 h 605099"/>
              <a:gd name="connsiteX26" fmla="*/ 575711 w 606607"/>
              <a:gd name="connsiteY26" fmla="*/ 222418 h 605099"/>
              <a:gd name="connsiteX27" fmla="*/ 446473 w 606607"/>
              <a:gd name="connsiteY27" fmla="*/ 368175 h 605099"/>
              <a:gd name="connsiteX28" fmla="*/ 354455 w 606607"/>
              <a:gd name="connsiteY28" fmla="*/ 409633 h 605099"/>
              <a:gd name="connsiteX29" fmla="*/ 354362 w 606607"/>
              <a:gd name="connsiteY29" fmla="*/ 409633 h 605099"/>
              <a:gd name="connsiteX30" fmla="*/ 297505 w 606607"/>
              <a:gd name="connsiteY30" fmla="*/ 395533 h 605099"/>
              <a:gd name="connsiteX31" fmla="*/ 273658 w 606607"/>
              <a:gd name="connsiteY31" fmla="*/ 363039 h 605099"/>
              <a:gd name="connsiteX32" fmla="*/ 284413 w 606607"/>
              <a:gd name="connsiteY32" fmla="*/ 324289 h 605099"/>
              <a:gd name="connsiteX33" fmla="*/ 285441 w 606607"/>
              <a:gd name="connsiteY33" fmla="*/ 323168 h 605099"/>
              <a:gd name="connsiteX34" fmla="*/ 340802 w 606607"/>
              <a:gd name="connsiteY34" fmla="*/ 312897 h 605099"/>
              <a:gd name="connsiteX35" fmla="*/ 376618 w 606607"/>
              <a:gd name="connsiteY35" fmla="*/ 306268 h 605099"/>
              <a:gd name="connsiteX36" fmla="*/ 505949 w 606607"/>
              <a:gd name="connsiteY36" fmla="*/ 160604 h 605099"/>
              <a:gd name="connsiteX37" fmla="*/ 513336 w 606607"/>
              <a:gd name="connsiteY37" fmla="*/ 139128 h 605099"/>
              <a:gd name="connsiteX38" fmla="*/ 503424 w 606607"/>
              <a:gd name="connsiteY38" fmla="*/ 118772 h 605099"/>
              <a:gd name="connsiteX39" fmla="*/ 482757 w 606607"/>
              <a:gd name="connsiteY39" fmla="*/ 100471 h 605099"/>
              <a:gd name="connsiteX40" fmla="*/ 440863 w 606607"/>
              <a:gd name="connsiteY40" fmla="*/ 102992 h 605099"/>
              <a:gd name="connsiteX41" fmla="*/ 381761 w 606607"/>
              <a:gd name="connsiteY41" fmla="*/ 169661 h 605099"/>
              <a:gd name="connsiteX42" fmla="*/ 352211 w 606607"/>
              <a:gd name="connsiteY42" fmla="*/ 183947 h 605099"/>
              <a:gd name="connsiteX43" fmla="*/ 349686 w 606607"/>
              <a:gd name="connsiteY43" fmla="*/ 184041 h 605099"/>
              <a:gd name="connsiteX44" fmla="*/ 321164 w 606607"/>
              <a:gd name="connsiteY44" fmla="*/ 173209 h 605099"/>
              <a:gd name="connsiteX45" fmla="*/ 315647 w 606607"/>
              <a:gd name="connsiteY45" fmla="*/ 168354 h 605099"/>
              <a:gd name="connsiteX46" fmla="*/ 301245 w 606607"/>
              <a:gd name="connsiteY46" fmla="*/ 138848 h 605099"/>
              <a:gd name="connsiteX47" fmla="*/ 311999 w 606607"/>
              <a:gd name="connsiteY47" fmla="*/ 107847 h 605099"/>
              <a:gd name="connsiteX48" fmla="*/ 371101 w 606607"/>
              <a:gd name="connsiteY48" fmla="*/ 41271 h 605099"/>
              <a:gd name="connsiteX49" fmla="*/ 463119 w 606607"/>
              <a:gd name="connsiteY49" fmla="*/ 0 h 605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6607" h="605099">
                <a:moveTo>
                  <a:pt x="252216" y="196384"/>
                </a:moveTo>
                <a:cubicBezTo>
                  <a:pt x="272416" y="196384"/>
                  <a:pt x="292428" y="201333"/>
                  <a:pt x="310102" y="210858"/>
                </a:cubicBezTo>
                <a:cubicBezTo>
                  <a:pt x="322446" y="217394"/>
                  <a:pt x="330956" y="229066"/>
                  <a:pt x="333388" y="242793"/>
                </a:cubicBezTo>
                <a:cubicBezTo>
                  <a:pt x="335819" y="256426"/>
                  <a:pt x="331891" y="270246"/>
                  <a:pt x="322633" y="280704"/>
                </a:cubicBezTo>
                <a:cubicBezTo>
                  <a:pt x="308045" y="297232"/>
                  <a:pt x="284105" y="301714"/>
                  <a:pt x="265215" y="292470"/>
                </a:cubicBezTo>
                <a:cubicBezTo>
                  <a:pt x="253713" y="286774"/>
                  <a:pt x="238563" y="289669"/>
                  <a:pt x="229960" y="299380"/>
                </a:cubicBezTo>
                <a:lnTo>
                  <a:pt x="100628" y="445049"/>
                </a:lnTo>
                <a:cubicBezTo>
                  <a:pt x="95391" y="450932"/>
                  <a:pt x="92773" y="458496"/>
                  <a:pt x="93241" y="466433"/>
                </a:cubicBezTo>
                <a:cubicBezTo>
                  <a:pt x="93708" y="474370"/>
                  <a:pt x="97262" y="481560"/>
                  <a:pt x="103153" y="486789"/>
                </a:cubicBezTo>
                <a:lnTo>
                  <a:pt x="123820" y="505091"/>
                </a:lnTo>
                <a:cubicBezTo>
                  <a:pt x="135603" y="515550"/>
                  <a:pt x="155335" y="514336"/>
                  <a:pt x="165715" y="502570"/>
                </a:cubicBezTo>
                <a:lnTo>
                  <a:pt x="224816" y="435992"/>
                </a:lnTo>
                <a:cubicBezTo>
                  <a:pt x="239966" y="418997"/>
                  <a:pt x="268301" y="417223"/>
                  <a:pt x="285414" y="432350"/>
                </a:cubicBezTo>
                <a:lnTo>
                  <a:pt x="290932" y="437206"/>
                </a:lnTo>
                <a:cubicBezTo>
                  <a:pt x="299442" y="444676"/>
                  <a:pt x="304679" y="455414"/>
                  <a:pt x="305333" y="466713"/>
                </a:cubicBezTo>
                <a:cubicBezTo>
                  <a:pt x="305988" y="478105"/>
                  <a:pt x="302247" y="489030"/>
                  <a:pt x="294579" y="497621"/>
                </a:cubicBezTo>
                <a:lnTo>
                  <a:pt x="235477" y="564106"/>
                </a:lnTo>
                <a:cubicBezTo>
                  <a:pt x="212192" y="590345"/>
                  <a:pt x="178620" y="605099"/>
                  <a:pt x="143458" y="605099"/>
                </a:cubicBezTo>
                <a:cubicBezTo>
                  <a:pt x="113346" y="605099"/>
                  <a:pt x="84450" y="594454"/>
                  <a:pt x="62006" y="574564"/>
                </a:cubicBezTo>
                <a:lnTo>
                  <a:pt x="41340" y="556449"/>
                </a:lnTo>
                <a:cubicBezTo>
                  <a:pt x="-9346" y="511628"/>
                  <a:pt x="-14115" y="433844"/>
                  <a:pt x="30866" y="383233"/>
                </a:cubicBezTo>
                <a:lnTo>
                  <a:pt x="160197" y="237657"/>
                </a:lnTo>
                <a:cubicBezTo>
                  <a:pt x="183483" y="211418"/>
                  <a:pt x="217055" y="196384"/>
                  <a:pt x="252216" y="196384"/>
                </a:cubicBezTo>
                <a:close/>
                <a:moveTo>
                  <a:pt x="463119" y="0"/>
                </a:moveTo>
                <a:cubicBezTo>
                  <a:pt x="493231" y="0"/>
                  <a:pt x="522127" y="10925"/>
                  <a:pt x="544570" y="30814"/>
                </a:cubicBezTo>
                <a:lnTo>
                  <a:pt x="565237" y="49115"/>
                </a:lnTo>
                <a:cubicBezTo>
                  <a:pt x="616015" y="94028"/>
                  <a:pt x="620691" y="171809"/>
                  <a:pt x="575711" y="222418"/>
                </a:cubicBezTo>
                <a:lnTo>
                  <a:pt x="446473" y="368175"/>
                </a:lnTo>
                <a:cubicBezTo>
                  <a:pt x="423095" y="394413"/>
                  <a:pt x="389617" y="409633"/>
                  <a:pt x="354455" y="409633"/>
                </a:cubicBezTo>
                <a:lnTo>
                  <a:pt x="354362" y="409633"/>
                </a:lnTo>
                <a:cubicBezTo>
                  <a:pt x="334630" y="409633"/>
                  <a:pt x="314992" y="404591"/>
                  <a:pt x="297505" y="395533"/>
                </a:cubicBezTo>
                <a:cubicBezTo>
                  <a:pt x="284880" y="388904"/>
                  <a:pt x="276183" y="376952"/>
                  <a:pt x="273658" y="363039"/>
                </a:cubicBezTo>
                <a:cubicBezTo>
                  <a:pt x="271040" y="349033"/>
                  <a:pt x="274968" y="334934"/>
                  <a:pt x="284413" y="324289"/>
                </a:cubicBezTo>
                <a:lnTo>
                  <a:pt x="285441" y="323168"/>
                </a:lnTo>
                <a:cubicBezTo>
                  <a:pt x="298907" y="307948"/>
                  <a:pt x="322660" y="303560"/>
                  <a:pt x="340802" y="312897"/>
                </a:cubicBezTo>
                <a:cubicBezTo>
                  <a:pt x="352491" y="318873"/>
                  <a:pt x="367921" y="316072"/>
                  <a:pt x="376618" y="306268"/>
                </a:cubicBezTo>
                <a:lnTo>
                  <a:pt x="505949" y="160604"/>
                </a:lnTo>
                <a:cubicBezTo>
                  <a:pt x="511186" y="154721"/>
                  <a:pt x="513804" y="147065"/>
                  <a:pt x="513336" y="139128"/>
                </a:cubicBezTo>
                <a:cubicBezTo>
                  <a:pt x="512869" y="131284"/>
                  <a:pt x="509315" y="124001"/>
                  <a:pt x="503424" y="118772"/>
                </a:cubicBezTo>
                <a:lnTo>
                  <a:pt x="482757" y="100471"/>
                </a:lnTo>
                <a:cubicBezTo>
                  <a:pt x="470974" y="90106"/>
                  <a:pt x="451243" y="91320"/>
                  <a:pt x="440863" y="102992"/>
                </a:cubicBezTo>
                <a:lnTo>
                  <a:pt x="381761" y="169661"/>
                </a:lnTo>
                <a:cubicBezTo>
                  <a:pt x="374093" y="178158"/>
                  <a:pt x="363619" y="183294"/>
                  <a:pt x="352211" y="183947"/>
                </a:cubicBezTo>
                <a:lnTo>
                  <a:pt x="349686" y="184041"/>
                </a:lnTo>
                <a:cubicBezTo>
                  <a:pt x="339119" y="184041"/>
                  <a:pt x="329019" y="180212"/>
                  <a:pt x="321164" y="173209"/>
                </a:cubicBezTo>
                <a:lnTo>
                  <a:pt x="315647" y="168354"/>
                </a:lnTo>
                <a:cubicBezTo>
                  <a:pt x="307043" y="160697"/>
                  <a:pt x="301993" y="150239"/>
                  <a:pt x="301245" y="138848"/>
                </a:cubicBezTo>
                <a:cubicBezTo>
                  <a:pt x="300591" y="127456"/>
                  <a:pt x="304425" y="116438"/>
                  <a:pt x="311999" y="107847"/>
                </a:cubicBezTo>
                <a:lnTo>
                  <a:pt x="371101" y="41271"/>
                </a:lnTo>
                <a:cubicBezTo>
                  <a:pt x="394386" y="15033"/>
                  <a:pt x="427958" y="0"/>
                  <a:pt x="463119" y="0"/>
                </a:cubicBezTo>
                <a:close/>
              </a:path>
            </a:pathLst>
          </a:custGeom>
          <a:gradFill flip="none" rotWithShape="1">
            <a:gsLst>
              <a:gs pos="0">
                <a:srgbClr val="FF5353">
                  <a:lumMod val="75000"/>
                </a:srgbClr>
              </a:gs>
              <a:gs pos="100000">
                <a:srgbClr val="FF5353"/>
              </a:gs>
            </a:gsLst>
            <a:lin ang="18900000" scaled="1"/>
            <a:tileRect/>
          </a:gradFill>
          <a:ln w="12700" cap="flat" cmpd="sng" algn="ctr">
            <a:noFill/>
            <a:prstDash val="solid"/>
            <a:miter lim="800000"/>
          </a:ln>
          <a:effectLst>
            <a:outerShdw blurRad="508000" dist="254000" dir="5400000" algn="tl" rotWithShape="0">
              <a:prstClr val="black">
                <a:alpha val="20000"/>
              </a:prst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endParaRPr lang="zh-CN" altLang="en-US" kern="0" dirty="0">
              <a:solidFill>
                <a:prstClr val="white"/>
              </a:solidFill>
              <a:latin typeface="Century Gothic" panose="020F0502020204030204"/>
              <a:ea typeface="微软雅黑"/>
            </a:endParaRPr>
          </a:p>
        </p:txBody>
      </p:sp>
      <p:sp>
        <p:nvSpPr>
          <p:cNvPr id="38" name="椭圆 29">
            <a:extLst>
              <a:ext uri="{FF2B5EF4-FFF2-40B4-BE49-F238E27FC236}">
                <a16:creationId xmlns:a16="http://schemas.microsoft.com/office/drawing/2014/main" xmlns:p14="http://schemas.microsoft.com/office/powerpoint/2010/main" xmlns="" id="{07FC8D2F-76A6-4BCC-B66C-DB3937472D7C}"/>
              </a:ext>
            </a:extLst>
          </p:cNvPr>
          <p:cNvSpPr/>
          <p:nvPr/>
        </p:nvSpPr>
        <p:spPr>
          <a:xfrm>
            <a:off x="9278597" y="2521030"/>
            <a:ext cx="519654" cy="463864"/>
          </a:xfrm>
          <a:custGeom>
            <a:avLst/>
            <a:gdLst>
              <a:gd name="connsiteX0" fmla="*/ 303781 w 607598"/>
              <a:gd name="connsiteY0" fmla="*/ 364485 h 542367"/>
              <a:gd name="connsiteX1" fmla="*/ 320777 w 607598"/>
              <a:gd name="connsiteY1" fmla="*/ 374981 h 542367"/>
              <a:gd name="connsiteX2" fmla="*/ 339196 w 607598"/>
              <a:gd name="connsiteY2" fmla="*/ 412211 h 542367"/>
              <a:gd name="connsiteX3" fmla="*/ 380305 w 607598"/>
              <a:gd name="connsiteY3" fmla="*/ 418164 h 542367"/>
              <a:gd name="connsiteX4" fmla="*/ 390716 w 607598"/>
              <a:gd name="connsiteY4" fmla="*/ 450418 h 542367"/>
              <a:gd name="connsiteX5" fmla="*/ 360996 w 607598"/>
              <a:gd name="connsiteY5" fmla="*/ 479385 h 542367"/>
              <a:gd name="connsiteX6" fmla="*/ 368026 w 607598"/>
              <a:gd name="connsiteY6" fmla="*/ 520258 h 542367"/>
              <a:gd name="connsiteX7" fmla="*/ 340531 w 607598"/>
              <a:gd name="connsiteY7" fmla="*/ 540161 h 542367"/>
              <a:gd name="connsiteX8" fmla="*/ 303781 w 607598"/>
              <a:gd name="connsiteY8" fmla="*/ 520880 h 542367"/>
              <a:gd name="connsiteX9" fmla="*/ 267031 w 607598"/>
              <a:gd name="connsiteY9" fmla="*/ 540161 h 542367"/>
              <a:gd name="connsiteX10" fmla="*/ 239536 w 607598"/>
              <a:gd name="connsiteY10" fmla="*/ 520258 h 542367"/>
              <a:gd name="connsiteX11" fmla="*/ 246566 w 607598"/>
              <a:gd name="connsiteY11" fmla="*/ 479385 h 542367"/>
              <a:gd name="connsiteX12" fmla="*/ 216846 w 607598"/>
              <a:gd name="connsiteY12" fmla="*/ 450418 h 542367"/>
              <a:gd name="connsiteX13" fmla="*/ 227346 w 607598"/>
              <a:gd name="connsiteY13" fmla="*/ 418164 h 542367"/>
              <a:gd name="connsiteX14" fmla="*/ 268455 w 607598"/>
              <a:gd name="connsiteY14" fmla="*/ 412211 h 542367"/>
              <a:gd name="connsiteX15" fmla="*/ 286785 w 607598"/>
              <a:gd name="connsiteY15" fmla="*/ 374981 h 542367"/>
              <a:gd name="connsiteX16" fmla="*/ 303781 w 607598"/>
              <a:gd name="connsiteY16" fmla="*/ 364485 h 542367"/>
              <a:gd name="connsiteX17" fmla="*/ 92694 w 607598"/>
              <a:gd name="connsiteY17" fmla="*/ 364485 h 542367"/>
              <a:gd name="connsiteX18" fmla="*/ 109645 w 607598"/>
              <a:gd name="connsiteY18" fmla="*/ 374981 h 542367"/>
              <a:gd name="connsiteX19" fmla="*/ 128064 w 607598"/>
              <a:gd name="connsiteY19" fmla="*/ 412211 h 542367"/>
              <a:gd name="connsiteX20" fmla="*/ 169173 w 607598"/>
              <a:gd name="connsiteY20" fmla="*/ 418164 h 542367"/>
              <a:gd name="connsiteX21" fmla="*/ 179673 w 607598"/>
              <a:gd name="connsiteY21" fmla="*/ 450418 h 542367"/>
              <a:gd name="connsiteX22" fmla="*/ 149953 w 607598"/>
              <a:gd name="connsiteY22" fmla="*/ 479385 h 542367"/>
              <a:gd name="connsiteX23" fmla="*/ 156894 w 607598"/>
              <a:gd name="connsiteY23" fmla="*/ 520258 h 542367"/>
              <a:gd name="connsiteX24" fmla="*/ 129488 w 607598"/>
              <a:gd name="connsiteY24" fmla="*/ 540161 h 542367"/>
              <a:gd name="connsiteX25" fmla="*/ 92649 w 607598"/>
              <a:gd name="connsiteY25" fmla="*/ 520880 h 542367"/>
              <a:gd name="connsiteX26" fmla="*/ 55899 w 607598"/>
              <a:gd name="connsiteY26" fmla="*/ 540161 h 542367"/>
              <a:gd name="connsiteX27" fmla="*/ 28493 w 607598"/>
              <a:gd name="connsiteY27" fmla="*/ 520258 h 542367"/>
              <a:gd name="connsiteX28" fmla="*/ 35434 w 607598"/>
              <a:gd name="connsiteY28" fmla="*/ 479385 h 542367"/>
              <a:gd name="connsiteX29" fmla="*/ 5714 w 607598"/>
              <a:gd name="connsiteY29" fmla="*/ 450418 h 542367"/>
              <a:gd name="connsiteX30" fmla="*/ 16214 w 607598"/>
              <a:gd name="connsiteY30" fmla="*/ 418164 h 542367"/>
              <a:gd name="connsiteX31" fmla="*/ 57323 w 607598"/>
              <a:gd name="connsiteY31" fmla="*/ 412211 h 542367"/>
              <a:gd name="connsiteX32" fmla="*/ 75742 w 607598"/>
              <a:gd name="connsiteY32" fmla="*/ 374981 h 542367"/>
              <a:gd name="connsiteX33" fmla="*/ 92694 w 607598"/>
              <a:gd name="connsiteY33" fmla="*/ 364485 h 542367"/>
              <a:gd name="connsiteX34" fmla="*/ 514886 w 607598"/>
              <a:gd name="connsiteY34" fmla="*/ 364461 h 542367"/>
              <a:gd name="connsiteX35" fmla="*/ 531890 w 607598"/>
              <a:gd name="connsiteY35" fmla="*/ 374948 h 542367"/>
              <a:gd name="connsiteX36" fmla="*/ 550317 w 607598"/>
              <a:gd name="connsiteY36" fmla="*/ 412185 h 542367"/>
              <a:gd name="connsiteX37" fmla="*/ 591357 w 607598"/>
              <a:gd name="connsiteY37" fmla="*/ 418139 h 542367"/>
              <a:gd name="connsiteX38" fmla="*/ 601861 w 607598"/>
              <a:gd name="connsiteY38" fmla="*/ 450400 h 542367"/>
              <a:gd name="connsiteX39" fmla="*/ 572128 w 607598"/>
              <a:gd name="connsiteY39" fmla="*/ 479372 h 542367"/>
              <a:gd name="connsiteX40" fmla="*/ 579161 w 607598"/>
              <a:gd name="connsiteY40" fmla="*/ 520253 h 542367"/>
              <a:gd name="connsiteX41" fmla="*/ 551653 w 607598"/>
              <a:gd name="connsiteY41" fmla="*/ 540160 h 542367"/>
              <a:gd name="connsiteX42" fmla="*/ 514886 w 607598"/>
              <a:gd name="connsiteY42" fmla="*/ 520875 h 542367"/>
              <a:gd name="connsiteX43" fmla="*/ 478120 w 607598"/>
              <a:gd name="connsiteY43" fmla="*/ 540160 h 542367"/>
              <a:gd name="connsiteX44" fmla="*/ 450612 w 607598"/>
              <a:gd name="connsiteY44" fmla="*/ 520253 h 542367"/>
              <a:gd name="connsiteX45" fmla="*/ 457645 w 607598"/>
              <a:gd name="connsiteY45" fmla="*/ 479372 h 542367"/>
              <a:gd name="connsiteX46" fmla="*/ 427912 w 607598"/>
              <a:gd name="connsiteY46" fmla="*/ 450400 h 542367"/>
              <a:gd name="connsiteX47" fmla="*/ 438416 w 607598"/>
              <a:gd name="connsiteY47" fmla="*/ 418139 h 542367"/>
              <a:gd name="connsiteX48" fmla="*/ 479545 w 607598"/>
              <a:gd name="connsiteY48" fmla="*/ 412185 h 542367"/>
              <a:gd name="connsiteX49" fmla="*/ 497883 w 607598"/>
              <a:gd name="connsiteY49" fmla="*/ 374948 h 542367"/>
              <a:gd name="connsiteX50" fmla="*/ 514886 w 607598"/>
              <a:gd name="connsiteY50" fmla="*/ 364461 h 542367"/>
              <a:gd name="connsiteX51" fmla="*/ 303790 w 607598"/>
              <a:gd name="connsiteY51" fmla="*/ 181283 h 542367"/>
              <a:gd name="connsiteX52" fmla="*/ 449296 w 607598"/>
              <a:gd name="connsiteY52" fmla="*/ 326624 h 542367"/>
              <a:gd name="connsiteX53" fmla="*/ 430429 w 607598"/>
              <a:gd name="connsiteY53" fmla="*/ 345559 h 542367"/>
              <a:gd name="connsiteX54" fmla="*/ 177240 w 607598"/>
              <a:gd name="connsiteY54" fmla="*/ 345559 h 542367"/>
              <a:gd name="connsiteX55" fmla="*/ 158284 w 607598"/>
              <a:gd name="connsiteY55" fmla="*/ 326624 h 542367"/>
              <a:gd name="connsiteX56" fmla="*/ 303790 w 607598"/>
              <a:gd name="connsiteY56" fmla="*/ 181283 h 542367"/>
              <a:gd name="connsiteX57" fmla="*/ 303755 w 607598"/>
              <a:gd name="connsiteY57" fmla="*/ 0 h 542367"/>
              <a:gd name="connsiteX58" fmla="*/ 382259 w 607598"/>
              <a:gd name="connsiteY58" fmla="*/ 78398 h 542367"/>
              <a:gd name="connsiteX59" fmla="*/ 303755 w 607598"/>
              <a:gd name="connsiteY59" fmla="*/ 156796 h 542367"/>
              <a:gd name="connsiteX60" fmla="*/ 225251 w 607598"/>
              <a:gd name="connsiteY60" fmla="*/ 78398 h 542367"/>
              <a:gd name="connsiteX61" fmla="*/ 303755 w 607598"/>
              <a:gd name="connsiteY61" fmla="*/ 0 h 542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07598" h="542367">
                <a:moveTo>
                  <a:pt x="303781" y="364485"/>
                </a:moveTo>
                <a:cubicBezTo>
                  <a:pt x="310544" y="364474"/>
                  <a:pt x="317306" y="367962"/>
                  <a:pt x="320777" y="374981"/>
                </a:cubicBezTo>
                <a:lnTo>
                  <a:pt x="339196" y="412211"/>
                </a:lnTo>
                <a:lnTo>
                  <a:pt x="380305" y="418164"/>
                </a:lnTo>
                <a:cubicBezTo>
                  <a:pt x="395788" y="420386"/>
                  <a:pt x="402017" y="439489"/>
                  <a:pt x="390716" y="450418"/>
                </a:cubicBezTo>
                <a:lnTo>
                  <a:pt x="360996" y="479385"/>
                </a:lnTo>
                <a:lnTo>
                  <a:pt x="368026" y="520258"/>
                </a:lnTo>
                <a:cubicBezTo>
                  <a:pt x="370695" y="535807"/>
                  <a:pt x="354323" y="547358"/>
                  <a:pt x="340531" y="540161"/>
                </a:cubicBezTo>
                <a:lnTo>
                  <a:pt x="303781" y="520880"/>
                </a:lnTo>
                <a:lnTo>
                  <a:pt x="267031" y="540161"/>
                </a:lnTo>
                <a:cubicBezTo>
                  <a:pt x="253150" y="547447"/>
                  <a:pt x="236956" y="535630"/>
                  <a:pt x="239536" y="520258"/>
                </a:cubicBezTo>
                <a:lnTo>
                  <a:pt x="246566" y="479385"/>
                </a:lnTo>
                <a:lnTo>
                  <a:pt x="216846" y="450418"/>
                </a:lnTo>
                <a:cubicBezTo>
                  <a:pt x="205634" y="439489"/>
                  <a:pt x="211863" y="420386"/>
                  <a:pt x="227346" y="418164"/>
                </a:cubicBezTo>
                <a:lnTo>
                  <a:pt x="268455" y="412211"/>
                </a:lnTo>
                <a:lnTo>
                  <a:pt x="286785" y="374981"/>
                </a:lnTo>
                <a:cubicBezTo>
                  <a:pt x="290256" y="368006"/>
                  <a:pt x="297018" y="364497"/>
                  <a:pt x="303781" y="364485"/>
                </a:cubicBezTo>
                <a:close/>
                <a:moveTo>
                  <a:pt x="92694" y="364485"/>
                </a:moveTo>
                <a:cubicBezTo>
                  <a:pt x="99434" y="364474"/>
                  <a:pt x="106175" y="367962"/>
                  <a:pt x="109645" y="374981"/>
                </a:cubicBezTo>
                <a:lnTo>
                  <a:pt x="128064" y="412211"/>
                </a:lnTo>
                <a:lnTo>
                  <a:pt x="169173" y="418164"/>
                </a:lnTo>
                <a:cubicBezTo>
                  <a:pt x="184656" y="420386"/>
                  <a:pt x="190885" y="439489"/>
                  <a:pt x="179673" y="450418"/>
                </a:cubicBezTo>
                <a:lnTo>
                  <a:pt x="149953" y="479385"/>
                </a:lnTo>
                <a:lnTo>
                  <a:pt x="156894" y="520258"/>
                </a:lnTo>
                <a:cubicBezTo>
                  <a:pt x="159563" y="535807"/>
                  <a:pt x="143191" y="547358"/>
                  <a:pt x="129488" y="540161"/>
                </a:cubicBezTo>
                <a:lnTo>
                  <a:pt x="92649" y="520880"/>
                </a:lnTo>
                <a:lnTo>
                  <a:pt x="55899" y="540161"/>
                </a:lnTo>
                <a:cubicBezTo>
                  <a:pt x="42107" y="547447"/>
                  <a:pt x="25824" y="535630"/>
                  <a:pt x="28493" y="520258"/>
                </a:cubicBezTo>
                <a:lnTo>
                  <a:pt x="35434" y="479385"/>
                </a:lnTo>
                <a:lnTo>
                  <a:pt x="5714" y="450418"/>
                </a:lnTo>
                <a:cubicBezTo>
                  <a:pt x="-5498" y="439489"/>
                  <a:pt x="731" y="420386"/>
                  <a:pt x="16214" y="418164"/>
                </a:cubicBezTo>
                <a:lnTo>
                  <a:pt x="57323" y="412211"/>
                </a:lnTo>
                <a:lnTo>
                  <a:pt x="75742" y="374981"/>
                </a:lnTo>
                <a:cubicBezTo>
                  <a:pt x="79213" y="368006"/>
                  <a:pt x="85953" y="364497"/>
                  <a:pt x="92694" y="364485"/>
                </a:cubicBezTo>
                <a:close/>
                <a:moveTo>
                  <a:pt x="514886" y="364461"/>
                </a:moveTo>
                <a:cubicBezTo>
                  <a:pt x="513640" y="364461"/>
                  <a:pt x="526192" y="363483"/>
                  <a:pt x="531890" y="374948"/>
                </a:cubicBezTo>
                <a:lnTo>
                  <a:pt x="550317" y="412185"/>
                </a:lnTo>
                <a:lnTo>
                  <a:pt x="591357" y="418139"/>
                </a:lnTo>
                <a:cubicBezTo>
                  <a:pt x="606935" y="420361"/>
                  <a:pt x="613078" y="439468"/>
                  <a:pt x="601861" y="450400"/>
                </a:cubicBezTo>
                <a:lnTo>
                  <a:pt x="572128" y="479372"/>
                </a:lnTo>
                <a:lnTo>
                  <a:pt x="579161" y="520253"/>
                </a:lnTo>
                <a:cubicBezTo>
                  <a:pt x="581831" y="535805"/>
                  <a:pt x="565451" y="547358"/>
                  <a:pt x="551653" y="540160"/>
                </a:cubicBezTo>
                <a:lnTo>
                  <a:pt x="514886" y="520875"/>
                </a:lnTo>
                <a:lnTo>
                  <a:pt x="478120" y="540160"/>
                </a:lnTo>
                <a:cubicBezTo>
                  <a:pt x="464233" y="547447"/>
                  <a:pt x="447942" y="535627"/>
                  <a:pt x="450612" y="520253"/>
                </a:cubicBezTo>
                <a:lnTo>
                  <a:pt x="457645" y="479372"/>
                </a:lnTo>
                <a:lnTo>
                  <a:pt x="427912" y="450400"/>
                </a:lnTo>
                <a:cubicBezTo>
                  <a:pt x="416695" y="439468"/>
                  <a:pt x="422927" y="420361"/>
                  <a:pt x="438416" y="418139"/>
                </a:cubicBezTo>
                <a:lnTo>
                  <a:pt x="479545" y="412185"/>
                </a:lnTo>
                <a:lnTo>
                  <a:pt x="497883" y="374948"/>
                </a:lnTo>
                <a:cubicBezTo>
                  <a:pt x="501088" y="368549"/>
                  <a:pt x="507676" y="364461"/>
                  <a:pt x="514886" y="364461"/>
                </a:cubicBezTo>
                <a:close/>
                <a:moveTo>
                  <a:pt x="303790" y="181283"/>
                </a:moveTo>
                <a:cubicBezTo>
                  <a:pt x="384063" y="181283"/>
                  <a:pt x="449296" y="246442"/>
                  <a:pt x="449296" y="326624"/>
                </a:cubicBezTo>
                <a:cubicBezTo>
                  <a:pt x="449296" y="337025"/>
                  <a:pt x="440842" y="345559"/>
                  <a:pt x="430429" y="345559"/>
                </a:cubicBezTo>
                <a:lnTo>
                  <a:pt x="177240" y="345559"/>
                </a:lnTo>
                <a:cubicBezTo>
                  <a:pt x="166738" y="345559"/>
                  <a:pt x="158284" y="337025"/>
                  <a:pt x="158284" y="326624"/>
                </a:cubicBezTo>
                <a:cubicBezTo>
                  <a:pt x="158284" y="246442"/>
                  <a:pt x="223606" y="181283"/>
                  <a:pt x="303790" y="181283"/>
                </a:cubicBezTo>
                <a:close/>
                <a:moveTo>
                  <a:pt x="303755" y="0"/>
                </a:moveTo>
                <a:cubicBezTo>
                  <a:pt x="347112" y="0"/>
                  <a:pt x="382259" y="35100"/>
                  <a:pt x="382259" y="78398"/>
                </a:cubicBezTo>
                <a:cubicBezTo>
                  <a:pt x="382259" y="121696"/>
                  <a:pt x="347112" y="156796"/>
                  <a:pt x="303755" y="156796"/>
                </a:cubicBezTo>
                <a:cubicBezTo>
                  <a:pt x="260398" y="156796"/>
                  <a:pt x="225251" y="121696"/>
                  <a:pt x="225251" y="78398"/>
                </a:cubicBezTo>
                <a:cubicBezTo>
                  <a:pt x="225251" y="35100"/>
                  <a:pt x="260398" y="0"/>
                  <a:pt x="303755" y="0"/>
                </a:cubicBezTo>
                <a:close/>
              </a:path>
            </a:pathLst>
          </a:custGeom>
          <a:solidFill>
            <a:schemeClr val="tx1">
              <a:lumMod val="75000"/>
              <a:lumOff val="25000"/>
            </a:schemeClr>
          </a:solidFill>
          <a:ln w="12700" cap="flat" cmpd="sng" algn="ctr">
            <a:noFill/>
            <a:prstDash val="solid"/>
            <a:miter lim="800000"/>
          </a:ln>
          <a:effectLst>
            <a:outerShdw blurRad="508000" dist="254000" dir="5400000" algn="tl" rotWithShape="0">
              <a:prstClr val="black">
                <a:alpha val="20000"/>
              </a:prst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endParaRPr lang="zh-CN" altLang="en-US" kern="0" dirty="0">
              <a:solidFill>
                <a:prstClr val="white"/>
              </a:solidFill>
              <a:latin typeface="Century Gothic" panose="020F0502020204030204"/>
              <a:ea typeface="微软雅黑"/>
            </a:endParaRPr>
          </a:p>
        </p:txBody>
      </p:sp>
      <p:sp>
        <p:nvSpPr>
          <p:cNvPr id="31" name="椭圆 30">
            <a:extLst>
              <a:ext uri="{FF2B5EF4-FFF2-40B4-BE49-F238E27FC236}">
                <a16:creationId xmlns:a16="http://schemas.microsoft.com/office/drawing/2014/main" xmlns:p14="http://schemas.microsoft.com/office/powerpoint/2010/main" xmlns="" id="{9AA95C86-7085-4866-8E74-18A04F8188E1}"/>
              </a:ext>
            </a:extLst>
          </p:cNvPr>
          <p:cNvSpPr/>
          <p:nvPr/>
        </p:nvSpPr>
        <p:spPr>
          <a:xfrm>
            <a:off x="452533" y="334827"/>
            <a:ext cx="519654" cy="519654"/>
          </a:xfrm>
          <a:prstGeom prst="ellipse">
            <a:avLst/>
          </a:prstGeom>
          <a:solidFill>
            <a:srgbClr val="1B75D5"/>
          </a:soli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sp>
        <p:nvSpPr>
          <p:cNvPr id="32" name="椭圆 31">
            <a:extLst>
              <a:ext uri="{FF2B5EF4-FFF2-40B4-BE49-F238E27FC236}">
                <a16:creationId xmlns:a16="http://schemas.microsoft.com/office/drawing/2014/main" xmlns:p14="http://schemas.microsoft.com/office/powerpoint/2010/main" xmlns="" id="{07B4CC01-AEC4-45D2-94F2-7113879A8F10}"/>
              </a:ext>
            </a:extLst>
          </p:cNvPr>
          <p:cNvSpPr/>
          <p:nvPr/>
        </p:nvSpPr>
        <p:spPr>
          <a:xfrm>
            <a:off x="694696" y="334827"/>
            <a:ext cx="519654" cy="519654"/>
          </a:xfrm>
          <a:prstGeom prst="ellipse">
            <a:avLst/>
          </a:prstGeom>
          <a:gradFill flip="none" rotWithShape="1">
            <a:gsLst>
              <a:gs pos="0">
                <a:srgbClr val="FF5353">
                  <a:lumMod val="75000"/>
                </a:srgbClr>
              </a:gs>
              <a:gs pos="100000">
                <a:srgbClr val="FF5353"/>
              </a:gs>
            </a:gsLst>
            <a:lin ang="18900000" scaled="1"/>
            <a:tileRect/>
          </a:grad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a:solidFill>
                <a:prstClr val="white"/>
              </a:solidFill>
              <a:latin typeface="Century Gothic" panose="020F0502020204030204"/>
              <a:ea typeface="微软雅黑"/>
            </a:endParaRPr>
          </a:p>
        </p:txBody>
      </p:sp>
      <p:sp>
        <p:nvSpPr>
          <p:cNvPr id="33" name="PA-文本框 8">
            <a:extLst>
              <a:ext uri="{FF2B5EF4-FFF2-40B4-BE49-F238E27FC236}">
                <a16:creationId xmlns:a16="http://schemas.microsoft.com/office/drawing/2014/main" xmlns:p14="http://schemas.microsoft.com/office/powerpoint/2010/main" xmlns="" id="{B14CD9BB-7A33-43E0-AF47-C7C394A87B73}"/>
              </a:ext>
            </a:extLst>
          </p:cNvPr>
          <p:cNvSpPr txBox="1"/>
          <p:nvPr>
            <p:custDataLst>
              <p:tags r:id="rId1"/>
            </p:custDataLst>
          </p:nvPr>
        </p:nvSpPr>
        <p:spPr>
          <a:xfrm>
            <a:off x="1363807" y="353066"/>
            <a:ext cx="2339102" cy="523220"/>
          </a:xfrm>
          <a:prstGeom prst="rect">
            <a:avLst/>
          </a:prstGeom>
          <a:noFill/>
        </p:spPr>
        <p:txBody>
          <a:bodyPr wrap="none" rtlCol="0">
            <a:spAutoFit/>
            <a:scene3d>
              <a:camera prst="orthographicFront"/>
              <a:lightRig rig="threePt" dir="t"/>
            </a:scene3d>
            <a:sp3d contourW="12700"/>
          </a:bodyPr>
          <a:lstStyle/>
          <a:p>
            <a:r>
              <a:rPr lang="zh-CN" altLang="en-US" sz="2800" dirty="0">
                <a:latin typeface="微软雅黑" panose="020B0503020204020204" pitchFamily="34" charset="-122"/>
                <a:ea typeface="微软雅黑" panose="020B0503020204020204" pitchFamily="34" charset="-122"/>
              </a:rPr>
              <a:t>标题文字添加</a:t>
            </a:r>
          </a:p>
        </p:txBody>
      </p:sp>
      <p:sp>
        <p:nvSpPr>
          <p:cNvPr id="34" name="矩形 33">
            <a:extLst>
              <a:ext uri="{FF2B5EF4-FFF2-40B4-BE49-F238E27FC236}">
                <a16:creationId xmlns:a16="http://schemas.microsoft.com/office/drawing/2014/main" xmlns:p14="http://schemas.microsoft.com/office/powerpoint/2010/main" xmlns="" id="{56419209-75AD-439A-987D-CDA826E7F597}"/>
              </a:ext>
            </a:extLst>
          </p:cNvPr>
          <p:cNvSpPr/>
          <p:nvPr/>
        </p:nvSpPr>
        <p:spPr bwMode="auto">
          <a:xfrm>
            <a:off x="3768111" y="416416"/>
            <a:ext cx="4493629" cy="396519"/>
          </a:xfrm>
          <a:prstGeom prst="rect">
            <a:avLst/>
          </a:prstGeom>
        </p:spPr>
        <p:txBody>
          <a:bodyPr wrap="square">
            <a:spAutoFit/>
            <a:scene3d>
              <a:camera prst="orthographicFront"/>
              <a:lightRig rig="threePt" dir="t"/>
            </a:scene3d>
            <a:sp3d contourW="12700"/>
          </a:bodyPr>
          <a:lstStyle/>
          <a:p>
            <a:pPr>
              <a:lnSpc>
                <a:spcPct val="130000"/>
              </a:lnSpc>
              <a:defRPr/>
            </a:pPr>
            <a:r>
              <a:rPr lang="zh-CN" altLang="en-US" sz="800" dirty="0">
                <a:solidFill>
                  <a:schemeClr val="bg1">
                    <a:lumMod val="75000"/>
                  </a:schemeClr>
                </a:solidFill>
                <a:latin typeface="Century Gothic" panose="020B0502020202020204" pitchFamily="34" charset="0"/>
                <a:ea typeface="+mj-ea"/>
              </a:rPr>
              <a:t>设计源于生活，生活因设计而改变，在生活中追求艺术之美的存在设计源于生活，生活因设计而改变，在生活中追求艺术之美的存在设计源于生活</a:t>
            </a:r>
          </a:p>
        </p:txBody>
      </p:sp>
      <p:sp>
        <p:nvSpPr>
          <p:cNvPr id="35" name="PA-文本框 8">
            <a:extLst>
              <a:ext uri="{FF2B5EF4-FFF2-40B4-BE49-F238E27FC236}">
                <a16:creationId xmlns:a16="http://schemas.microsoft.com/office/drawing/2014/main" xmlns:p14="http://schemas.microsoft.com/office/powerpoint/2010/main" xmlns="" id="{E6D88596-654A-4EC5-8C59-D9D34158E393}"/>
              </a:ext>
            </a:extLst>
          </p:cNvPr>
          <p:cNvSpPr txBox="1"/>
          <p:nvPr>
            <p:custDataLst>
              <p:tags r:id="rId2"/>
            </p:custDataLst>
          </p:nvPr>
        </p:nvSpPr>
        <p:spPr>
          <a:xfrm>
            <a:off x="784371" y="365766"/>
            <a:ext cx="357790" cy="461665"/>
          </a:xfrm>
          <a:prstGeom prst="rect">
            <a:avLst/>
          </a:prstGeom>
          <a:noFill/>
        </p:spPr>
        <p:txBody>
          <a:bodyPr wrap="none" rtlCol="0">
            <a:spAutoFit/>
            <a:scene3d>
              <a:camera prst="orthographicFront"/>
              <a:lightRig rig="threePt" dir="t"/>
            </a:scene3d>
            <a:sp3d contourW="12700"/>
          </a:bodyPr>
          <a:lstStyle/>
          <a:p>
            <a:pPr algn="ctr"/>
            <a:r>
              <a:rPr lang="en-US" altLang="zh-CN" sz="2400" b="1" dirty="0">
                <a:solidFill>
                  <a:schemeClr val="bg1"/>
                </a:solidFill>
                <a:latin typeface="Century Gothic" panose="020B0502020202020204" pitchFamily="34" charset="0"/>
                <a:ea typeface="微软雅黑" panose="020B0503020204020204" pitchFamily="34" charset="-122"/>
              </a:rPr>
              <a:t>1</a:t>
            </a:r>
            <a:endParaRPr lang="zh-CN" altLang="en-US" sz="2400" b="1" dirty="0">
              <a:solidFill>
                <a:schemeClr val="bg1"/>
              </a:solidFill>
              <a:latin typeface="Century Gothic" panose="020B0502020202020204" pitchFamily="34" charset="0"/>
              <a:ea typeface="微软雅黑" panose="020B0503020204020204" pitchFamily="34" charset="-122"/>
            </a:endParaRPr>
          </a:p>
        </p:txBody>
      </p:sp>
    </p:spTree>
    <p:extLst>
      <p:ext uri="{BB962C8B-B14F-4D97-AF65-F5344CB8AC3E}">
        <p14:creationId xmlns:p14="http://schemas.microsoft.com/office/powerpoint/2010/main" val="1349056617"/>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animEffect transition="in" filter="fade">
                                      <p:cBhvr>
                                        <p:cTn id="13" dur="500"/>
                                        <p:tgtEl>
                                          <p:spTgt spid="25"/>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p:cTn id="16" dur="500" fill="hold"/>
                                        <p:tgtEl>
                                          <p:spTgt spid="26"/>
                                        </p:tgtEl>
                                        <p:attrNameLst>
                                          <p:attrName>ppt_w</p:attrName>
                                        </p:attrNameLst>
                                      </p:cBhvr>
                                      <p:tavLst>
                                        <p:tav tm="0">
                                          <p:val>
                                            <p:fltVal val="0"/>
                                          </p:val>
                                        </p:tav>
                                        <p:tav tm="100000">
                                          <p:val>
                                            <p:strVal val="#ppt_w"/>
                                          </p:val>
                                        </p:tav>
                                      </p:tavLst>
                                    </p:anim>
                                    <p:anim calcmode="lin" valueType="num">
                                      <p:cBhvr>
                                        <p:cTn id="17" dur="500" fill="hold"/>
                                        <p:tgtEl>
                                          <p:spTgt spid="26"/>
                                        </p:tgtEl>
                                        <p:attrNameLst>
                                          <p:attrName>ppt_h</p:attrName>
                                        </p:attrNameLst>
                                      </p:cBhvr>
                                      <p:tavLst>
                                        <p:tav tm="0">
                                          <p:val>
                                            <p:fltVal val="0"/>
                                          </p:val>
                                        </p:tav>
                                        <p:tav tm="100000">
                                          <p:val>
                                            <p:strVal val="#ppt_h"/>
                                          </p:val>
                                        </p:tav>
                                      </p:tavLst>
                                    </p:anim>
                                    <p:animEffect transition="in" filter="fade">
                                      <p:cBhvr>
                                        <p:cTn id="18" dur="500"/>
                                        <p:tgtEl>
                                          <p:spTgt spid="26"/>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p:cTn id="21" dur="500" fill="hold"/>
                                        <p:tgtEl>
                                          <p:spTgt spid="27"/>
                                        </p:tgtEl>
                                        <p:attrNameLst>
                                          <p:attrName>ppt_w</p:attrName>
                                        </p:attrNameLst>
                                      </p:cBhvr>
                                      <p:tavLst>
                                        <p:tav tm="0">
                                          <p:val>
                                            <p:fltVal val="0"/>
                                          </p:val>
                                        </p:tav>
                                        <p:tav tm="100000">
                                          <p:val>
                                            <p:strVal val="#ppt_w"/>
                                          </p:val>
                                        </p:tav>
                                      </p:tavLst>
                                    </p:anim>
                                    <p:anim calcmode="lin" valueType="num">
                                      <p:cBhvr>
                                        <p:cTn id="22" dur="500" fill="hold"/>
                                        <p:tgtEl>
                                          <p:spTgt spid="27"/>
                                        </p:tgtEl>
                                        <p:attrNameLst>
                                          <p:attrName>ppt_h</p:attrName>
                                        </p:attrNameLst>
                                      </p:cBhvr>
                                      <p:tavLst>
                                        <p:tav tm="0">
                                          <p:val>
                                            <p:fltVal val="0"/>
                                          </p:val>
                                        </p:tav>
                                        <p:tav tm="100000">
                                          <p:val>
                                            <p:strVal val="#ppt_h"/>
                                          </p:val>
                                        </p:tav>
                                      </p:tavLst>
                                    </p:anim>
                                    <p:animEffect transition="in" filter="fade">
                                      <p:cBhvr>
                                        <p:cTn id="23" dur="500"/>
                                        <p:tgtEl>
                                          <p:spTgt spid="27"/>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36"/>
                                        </p:tgtEl>
                                        <p:attrNameLst>
                                          <p:attrName>style.visibility</p:attrName>
                                        </p:attrNameLst>
                                      </p:cBhvr>
                                      <p:to>
                                        <p:strVal val="visible"/>
                                      </p:to>
                                    </p:set>
                                    <p:anim calcmode="lin" valueType="num">
                                      <p:cBhvr>
                                        <p:cTn id="26" dur="500" fill="hold"/>
                                        <p:tgtEl>
                                          <p:spTgt spid="36"/>
                                        </p:tgtEl>
                                        <p:attrNameLst>
                                          <p:attrName>ppt_w</p:attrName>
                                        </p:attrNameLst>
                                      </p:cBhvr>
                                      <p:tavLst>
                                        <p:tav tm="0">
                                          <p:val>
                                            <p:fltVal val="0"/>
                                          </p:val>
                                        </p:tav>
                                        <p:tav tm="100000">
                                          <p:val>
                                            <p:strVal val="#ppt_w"/>
                                          </p:val>
                                        </p:tav>
                                      </p:tavLst>
                                    </p:anim>
                                    <p:anim calcmode="lin" valueType="num">
                                      <p:cBhvr>
                                        <p:cTn id="27" dur="500" fill="hold"/>
                                        <p:tgtEl>
                                          <p:spTgt spid="36"/>
                                        </p:tgtEl>
                                        <p:attrNameLst>
                                          <p:attrName>ppt_h</p:attrName>
                                        </p:attrNameLst>
                                      </p:cBhvr>
                                      <p:tavLst>
                                        <p:tav tm="0">
                                          <p:val>
                                            <p:fltVal val="0"/>
                                          </p:val>
                                        </p:tav>
                                        <p:tav tm="100000">
                                          <p:val>
                                            <p:strVal val="#ppt_h"/>
                                          </p:val>
                                        </p:tav>
                                      </p:tavLst>
                                    </p:anim>
                                    <p:animEffect transition="in" filter="fade">
                                      <p:cBhvr>
                                        <p:cTn id="28" dur="500"/>
                                        <p:tgtEl>
                                          <p:spTgt spid="36"/>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p:cTn id="31" dur="500" fill="hold"/>
                                        <p:tgtEl>
                                          <p:spTgt spid="37"/>
                                        </p:tgtEl>
                                        <p:attrNameLst>
                                          <p:attrName>ppt_w</p:attrName>
                                        </p:attrNameLst>
                                      </p:cBhvr>
                                      <p:tavLst>
                                        <p:tav tm="0">
                                          <p:val>
                                            <p:fltVal val="0"/>
                                          </p:val>
                                        </p:tav>
                                        <p:tav tm="100000">
                                          <p:val>
                                            <p:strVal val="#ppt_w"/>
                                          </p:val>
                                        </p:tav>
                                      </p:tavLst>
                                    </p:anim>
                                    <p:anim calcmode="lin" valueType="num">
                                      <p:cBhvr>
                                        <p:cTn id="32" dur="500" fill="hold"/>
                                        <p:tgtEl>
                                          <p:spTgt spid="37"/>
                                        </p:tgtEl>
                                        <p:attrNameLst>
                                          <p:attrName>ppt_h</p:attrName>
                                        </p:attrNameLst>
                                      </p:cBhvr>
                                      <p:tavLst>
                                        <p:tav tm="0">
                                          <p:val>
                                            <p:fltVal val="0"/>
                                          </p:val>
                                        </p:tav>
                                        <p:tav tm="100000">
                                          <p:val>
                                            <p:strVal val="#ppt_h"/>
                                          </p:val>
                                        </p:tav>
                                      </p:tavLst>
                                    </p:anim>
                                    <p:animEffect transition="in" filter="fade">
                                      <p:cBhvr>
                                        <p:cTn id="33" dur="500"/>
                                        <p:tgtEl>
                                          <p:spTgt spid="37"/>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38"/>
                                        </p:tgtEl>
                                        <p:attrNameLst>
                                          <p:attrName>style.visibility</p:attrName>
                                        </p:attrNameLst>
                                      </p:cBhvr>
                                      <p:to>
                                        <p:strVal val="visible"/>
                                      </p:to>
                                    </p:set>
                                    <p:anim calcmode="lin" valueType="num">
                                      <p:cBhvr>
                                        <p:cTn id="36" dur="500" fill="hold"/>
                                        <p:tgtEl>
                                          <p:spTgt spid="38"/>
                                        </p:tgtEl>
                                        <p:attrNameLst>
                                          <p:attrName>ppt_w</p:attrName>
                                        </p:attrNameLst>
                                      </p:cBhvr>
                                      <p:tavLst>
                                        <p:tav tm="0">
                                          <p:val>
                                            <p:fltVal val="0"/>
                                          </p:val>
                                        </p:tav>
                                        <p:tav tm="100000">
                                          <p:val>
                                            <p:strVal val="#ppt_w"/>
                                          </p:val>
                                        </p:tav>
                                      </p:tavLst>
                                    </p:anim>
                                    <p:anim calcmode="lin" valueType="num">
                                      <p:cBhvr>
                                        <p:cTn id="37" dur="500" fill="hold"/>
                                        <p:tgtEl>
                                          <p:spTgt spid="38"/>
                                        </p:tgtEl>
                                        <p:attrNameLst>
                                          <p:attrName>ppt_h</p:attrName>
                                        </p:attrNameLst>
                                      </p:cBhvr>
                                      <p:tavLst>
                                        <p:tav tm="0">
                                          <p:val>
                                            <p:fltVal val="0"/>
                                          </p:val>
                                        </p:tav>
                                        <p:tav tm="100000">
                                          <p:val>
                                            <p:strVal val="#ppt_h"/>
                                          </p:val>
                                        </p:tav>
                                      </p:tavLst>
                                    </p:anim>
                                    <p:animEffect transition="in" filter="fade">
                                      <p:cBhvr>
                                        <p:cTn id="38" dur="500"/>
                                        <p:tgtEl>
                                          <p:spTgt spid="38"/>
                                        </p:tgtEl>
                                      </p:cBhvr>
                                    </p:animEffect>
                                  </p:childTnLst>
                                </p:cTn>
                              </p:par>
                            </p:childTnLst>
                          </p:cTn>
                        </p:par>
                        <p:par>
                          <p:cTn id="39" fill="hold">
                            <p:stCondLst>
                              <p:cond delay="1000"/>
                            </p:stCondLst>
                            <p:childTnLst>
                              <p:par>
                                <p:cTn id="40" presetID="42" presetClass="entr" presetSubtype="0" fill="hold" nodeType="after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1000"/>
                                        <p:tgtEl>
                                          <p:spTgt spid="2"/>
                                        </p:tgtEl>
                                      </p:cBhvr>
                                    </p:animEffect>
                                    <p:anim calcmode="lin" valueType="num">
                                      <p:cBhvr>
                                        <p:cTn id="43" dur="1000" fill="hold"/>
                                        <p:tgtEl>
                                          <p:spTgt spid="2"/>
                                        </p:tgtEl>
                                        <p:attrNameLst>
                                          <p:attrName>ppt_x</p:attrName>
                                        </p:attrNameLst>
                                      </p:cBhvr>
                                      <p:tavLst>
                                        <p:tav tm="0">
                                          <p:val>
                                            <p:strVal val="#ppt_x"/>
                                          </p:val>
                                        </p:tav>
                                        <p:tav tm="100000">
                                          <p:val>
                                            <p:strVal val="#ppt_x"/>
                                          </p:val>
                                        </p:tav>
                                      </p:tavLst>
                                    </p:anim>
                                    <p:anim calcmode="lin" valueType="num">
                                      <p:cBhvr>
                                        <p:cTn id="44" dur="1000" fill="hold"/>
                                        <p:tgtEl>
                                          <p:spTgt spid="2"/>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10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1000"/>
                                        <p:tgtEl>
                                          <p:spTgt spid="5"/>
                                        </p:tgtEl>
                                      </p:cBhvr>
                                    </p:animEffect>
                                    <p:anim calcmode="lin" valueType="num">
                                      <p:cBhvr>
                                        <p:cTn id="48" dur="1000" fill="hold"/>
                                        <p:tgtEl>
                                          <p:spTgt spid="5"/>
                                        </p:tgtEl>
                                        <p:attrNameLst>
                                          <p:attrName>ppt_x</p:attrName>
                                        </p:attrNameLst>
                                      </p:cBhvr>
                                      <p:tavLst>
                                        <p:tav tm="0">
                                          <p:val>
                                            <p:strVal val="#ppt_x"/>
                                          </p:val>
                                        </p:tav>
                                        <p:tav tm="100000">
                                          <p:val>
                                            <p:strVal val="#ppt_x"/>
                                          </p:val>
                                        </p:tav>
                                      </p:tavLst>
                                    </p:anim>
                                    <p:anim calcmode="lin" valueType="num">
                                      <p:cBhvr>
                                        <p:cTn id="49" dur="1000" fill="hold"/>
                                        <p:tgtEl>
                                          <p:spTgt spid="5"/>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20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1000"/>
                                        <p:tgtEl>
                                          <p:spTgt spid="8"/>
                                        </p:tgtEl>
                                      </p:cBhvr>
                                    </p:animEffect>
                                    <p:anim calcmode="lin" valueType="num">
                                      <p:cBhvr>
                                        <p:cTn id="53" dur="1000" fill="hold"/>
                                        <p:tgtEl>
                                          <p:spTgt spid="8"/>
                                        </p:tgtEl>
                                        <p:attrNameLst>
                                          <p:attrName>ppt_x</p:attrName>
                                        </p:attrNameLst>
                                      </p:cBhvr>
                                      <p:tavLst>
                                        <p:tav tm="0">
                                          <p:val>
                                            <p:strVal val="#ppt_x"/>
                                          </p:val>
                                        </p:tav>
                                        <p:tav tm="100000">
                                          <p:val>
                                            <p:strVal val="#ppt_x"/>
                                          </p:val>
                                        </p:tav>
                                      </p:tavLst>
                                    </p:anim>
                                    <p:anim calcmode="lin" valueType="num">
                                      <p:cBhvr>
                                        <p:cTn id="5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36" grpId="0" animBg="1"/>
      <p:bldP spid="37" grpId="0" animBg="1"/>
      <p:bldP spid="3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2C209132-B7B4-478C-B30D-2078BE5D341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矩形 9">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FF3FA9F1-0385-4FDD-9355-AA046DE94427}"/>
              </a:ext>
            </a:extLst>
          </p:cNvPr>
          <p:cNvSpPr/>
          <p:nvPr/>
        </p:nvSpPr>
        <p:spPr>
          <a:xfrm>
            <a:off x="0" y="0"/>
            <a:ext cx="12192000" cy="6858000"/>
          </a:xfrm>
          <a:prstGeom prst="rect">
            <a:avLst/>
          </a:prstGeom>
          <a:gradFill flip="none" rotWithShape="1">
            <a:gsLst>
              <a:gs pos="0">
                <a:schemeClr val="bg1">
                  <a:alpha val="54000"/>
                </a:schemeClr>
              </a:gs>
              <a:gs pos="100000">
                <a:schemeClr val="bg1"/>
              </a:gs>
            </a:gsLst>
            <a:lin ang="16200000" scaled="1"/>
            <a:tileRect/>
          </a:gra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kern="0" dirty="0">
              <a:solidFill>
                <a:prstClr val="white"/>
              </a:solidFill>
              <a:latin typeface="Century Gothic" panose="020F0502020204030204"/>
              <a:ea typeface="微软雅黑"/>
            </a:endParaRPr>
          </a:p>
        </p:txBody>
      </p:sp>
      <p:grpSp>
        <p:nvGrpSpPr>
          <p:cNvPr id="11" name="组合 10">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406A5D1D-FDFA-4B1F-8B15-2F373F63415A}"/>
              </a:ext>
            </a:extLst>
          </p:cNvPr>
          <p:cNvGrpSpPr/>
          <p:nvPr/>
        </p:nvGrpSpPr>
        <p:grpSpPr>
          <a:xfrm>
            <a:off x="4718538" y="2051538"/>
            <a:ext cx="2754924" cy="2754924"/>
            <a:chOff x="4718538" y="2051538"/>
            <a:chExt cx="2754924" cy="2754924"/>
          </a:xfrm>
        </p:grpSpPr>
        <p:sp>
          <p:nvSpPr>
            <p:cNvPr id="3" name="矩形: 圆角 2">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EA11B7CF-C5F7-45AF-9115-C2E97FD02745}"/>
                </a:ext>
              </a:extLst>
            </p:cNvPr>
            <p:cNvSpPr/>
            <p:nvPr/>
          </p:nvSpPr>
          <p:spPr>
            <a:xfrm>
              <a:off x="4718538" y="2051538"/>
              <a:ext cx="2754924" cy="2754924"/>
            </a:xfrm>
            <a:prstGeom prst="roundRect">
              <a:avLst/>
            </a:prstGeom>
            <a:gradFill flip="none" rotWithShape="1">
              <a:gsLst>
                <a:gs pos="0">
                  <a:srgbClr val="FF5353">
                    <a:lumMod val="75000"/>
                  </a:srgbClr>
                </a:gs>
                <a:gs pos="100000">
                  <a:srgbClr val="FF5353"/>
                </a:gs>
              </a:gsLst>
              <a:lin ang="18900000" scaled="1"/>
              <a:tileRect/>
            </a:gradFill>
            <a:ln w="12700" cap="flat" cmpd="sng" algn="ctr">
              <a:noFill/>
              <a:prstDash val="solid"/>
              <a:miter lim="800000"/>
            </a:ln>
            <a:effectLst>
              <a:outerShdw blurRad="508000" dist="254000" dir="5400000" algn="tl" rotWithShape="0">
                <a:prstClr val="black">
                  <a:alpha val="20000"/>
                </a:prst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kern="0" dirty="0">
                <a:solidFill>
                  <a:prstClr val="white"/>
                </a:solidFill>
                <a:latin typeface="Century Gothic" panose="020F0502020204030204"/>
                <a:ea typeface="微软雅黑"/>
              </a:endParaRPr>
            </a:p>
          </p:txBody>
        </p:sp>
        <p:sp>
          <p:nvSpPr>
            <p:cNvPr id="4" name="PA-文本框 8">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F9235A67-A235-47EF-BC1D-D876ABA3867E}"/>
                </a:ext>
              </a:extLst>
            </p:cNvPr>
            <p:cNvSpPr txBox="1"/>
            <p:nvPr>
              <p:custDataLst>
                <p:tags r:id="rId1"/>
              </p:custDataLst>
            </p:nvPr>
          </p:nvSpPr>
          <p:spPr>
            <a:xfrm>
              <a:off x="4926449" y="3672300"/>
              <a:ext cx="2339102" cy="523220"/>
            </a:xfrm>
            <a:prstGeom prst="rect">
              <a:avLst/>
            </a:prstGeom>
            <a:noFill/>
          </p:spPr>
          <p:txBody>
            <a:bodyPr wrap="none" rtlCol="0">
              <a:spAutoFit/>
              <a:scene3d>
                <a:camera prst="orthographicFront"/>
                <a:lightRig rig="threePt" dir="t"/>
              </a:scene3d>
              <a:sp3d contourW="12700"/>
            </a:bodyPr>
            <a:lstStyle/>
            <a:p>
              <a:pPr algn="ctr"/>
              <a:r>
                <a:rPr lang="zh-CN" altLang="en-US" sz="2800" dirty="0">
                  <a:solidFill>
                    <a:schemeClr val="bg1"/>
                  </a:solidFill>
                  <a:latin typeface="微软雅黑" panose="020B0503020204020204" pitchFamily="34" charset="-122"/>
                  <a:ea typeface="微软雅黑" panose="020B0503020204020204" pitchFamily="34" charset="-122"/>
                </a:rPr>
                <a:t>标题文字添加</a:t>
              </a:r>
            </a:p>
          </p:txBody>
        </p:sp>
        <p:sp>
          <p:nvSpPr>
            <p:cNvPr id="5" name="PA-文本框 8">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0132AD8D-AFEA-4BA3-AD3E-C5E1530FBAF6}"/>
                </a:ext>
              </a:extLst>
            </p:cNvPr>
            <p:cNvSpPr txBox="1"/>
            <p:nvPr>
              <p:custDataLst>
                <p:tags r:id="rId2"/>
              </p:custDataLst>
            </p:nvPr>
          </p:nvSpPr>
          <p:spPr>
            <a:xfrm>
              <a:off x="5433000" y="2400519"/>
              <a:ext cx="1326004" cy="1323439"/>
            </a:xfrm>
            <a:prstGeom prst="rect">
              <a:avLst/>
            </a:prstGeom>
            <a:noFill/>
          </p:spPr>
          <p:txBody>
            <a:bodyPr wrap="none" rtlCol="0">
              <a:spAutoFit/>
              <a:scene3d>
                <a:camera prst="orthographicFront"/>
                <a:lightRig rig="threePt" dir="t"/>
              </a:scene3d>
              <a:sp3d contourW="12700"/>
            </a:bodyPr>
            <a:lstStyle/>
            <a:p>
              <a:pPr algn="ctr"/>
              <a:r>
                <a:rPr lang="en-US" altLang="zh-CN" sz="8000" dirty="0">
                  <a:solidFill>
                    <a:schemeClr val="bg1"/>
                  </a:solidFill>
                  <a:latin typeface="Arial" panose="020B0604020202020204" pitchFamily="34" charset="0"/>
                  <a:ea typeface="微软雅黑" panose="020B0503020204020204" pitchFamily="34" charset="-122"/>
                  <a:cs typeface="Arial" panose="020B0604020202020204" pitchFamily="34" charset="0"/>
                </a:rPr>
                <a:t>02</a:t>
              </a:r>
              <a:endParaRPr lang="zh-CN" altLang="en-US" sz="8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Tree>
    <p:extLst>
      <p:ext uri="{BB962C8B-B14F-4D97-AF65-F5344CB8AC3E}">
        <p14:creationId xmlns:p14="http://schemas.microsoft.com/office/powerpoint/2010/main" val="4220070619"/>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a14="http://schemas.microsoft.com/office/drawing/2010/main" xmlns:a16="http://schemas.microsoft.com/office/drawing/2014/main"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10.xml><?xml version="1.0" encoding="utf-8"?>
<p:tagLst xmlns:a="http://schemas.openxmlformats.org/drawingml/2006/main" xmlns:r="http://schemas.openxmlformats.org/officeDocument/2006/relationships" xmlns:p="http://schemas.openxmlformats.org/presentationml/2006/main">
  <p:tag name="PA" val="v4.3.3"/>
</p:tagLst>
</file>

<file path=ppt/tags/tag100.xml><?xml version="1.0" encoding="utf-8"?>
<p:tagLst xmlns:a="http://schemas.openxmlformats.org/drawingml/2006/main" xmlns:r="http://schemas.openxmlformats.org/officeDocument/2006/relationships" xmlns:p="http://schemas.openxmlformats.org/presentationml/2006/main">
  <p:tag name="PA" val="v4.3.3"/>
</p:tagLst>
</file>

<file path=ppt/tags/tag101.xml><?xml version="1.0" encoding="utf-8"?>
<p:tagLst xmlns:a="http://schemas.openxmlformats.org/drawingml/2006/main" xmlns:r="http://schemas.openxmlformats.org/officeDocument/2006/relationships" xmlns:p="http://schemas.openxmlformats.org/presentationml/2006/main">
  <p:tag name="PA" val="v4.3.3"/>
</p:tagLst>
</file>

<file path=ppt/tags/tag102.xml><?xml version="1.0" encoding="utf-8"?>
<p:tagLst xmlns:a="http://schemas.openxmlformats.org/drawingml/2006/main" xmlns:r="http://schemas.openxmlformats.org/officeDocument/2006/relationships" xmlns:p="http://schemas.openxmlformats.org/presentationml/2006/main">
  <p:tag name="PA" val="v4.3.3"/>
</p:tagLst>
</file>

<file path=ppt/tags/tag103.xml><?xml version="1.0" encoding="utf-8"?>
<p:tagLst xmlns:a="http://schemas.openxmlformats.org/drawingml/2006/main" xmlns:r="http://schemas.openxmlformats.org/officeDocument/2006/relationships" xmlns:p="http://schemas.openxmlformats.org/presentationml/2006/main">
  <p:tag name="PA" val="v4.3.3"/>
</p:tagLst>
</file>

<file path=ppt/tags/tag104.xml><?xml version="1.0" encoding="utf-8"?>
<p:tagLst xmlns:a="http://schemas.openxmlformats.org/drawingml/2006/main" xmlns:r="http://schemas.openxmlformats.org/officeDocument/2006/relationships" xmlns:p="http://schemas.openxmlformats.org/presentationml/2006/main">
  <p:tag name="PA" val="v4.3.3"/>
</p:tagLst>
</file>

<file path=ppt/tags/tag105.xml><?xml version="1.0" encoding="utf-8"?>
<p:tagLst xmlns:a="http://schemas.openxmlformats.org/drawingml/2006/main" xmlns:r="http://schemas.openxmlformats.org/officeDocument/2006/relationships" xmlns:p="http://schemas.openxmlformats.org/presentationml/2006/main">
  <p:tag name="PA" val="v4.3.3"/>
</p:tagLst>
</file>

<file path=ppt/tags/tag106.xml><?xml version="1.0" encoding="utf-8"?>
<p:tagLst xmlns:a="http://schemas.openxmlformats.org/drawingml/2006/main" xmlns:r="http://schemas.openxmlformats.org/officeDocument/2006/relationships" xmlns:p="http://schemas.openxmlformats.org/presentationml/2006/main">
  <p:tag name="PA" val="v4.3.3"/>
</p:tagLst>
</file>

<file path=ppt/tags/tag107.xml><?xml version="1.0" encoding="utf-8"?>
<p:tagLst xmlns:a="http://schemas.openxmlformats.org/drawingml/2006/main" xmlns:r="http://schemas.openxmlformats.org/officeDocument/2006/relationships" xmlns:p="http://schemas.openxmlformats.org/presentationml/2006/main">
  <p:tag name="PA" val="v4.3.3"/>
</p:tagLst>
</file>

<file path=ppt/tags/tag108.xml><?xml version="1.0" encoding="utf-8"?>
<p:tagLst xmlns:a="http://schemas.openxmlformats.org/drawingml/2006/main" xmlns:r="http://schemas.openxmlformats.org/officeDocument/2006/relationships" xmlns:p="http://schemas.openxmlformats.org/presentationml/2006/main">
  <p:tag name="PA" val="v4.3.3"/>
</p:tagLst>
</file>

<file path=ppt/tags/tag109.xml><?xml version="1.0" encoding="utf-8"?>
<p:tagLst xmlns:a="http://schemas.openxmlformats.org/drawingml/2006/main" xmlns:r="http://schemas.openxmlformats.org/officeDocument/2006/relationships" xmlns:p="http://schemas.openxmlformats.org/presentationml/2006/main">
  <p:tag name="PA" val="v4.3.3"/>
</p:tagLst>
</file>

<file path=ppt/tags/tag11.xml><?xml version="1.0" encoding="utf-8"?>
<p:tagLst xmlns:a="http://schemas.openxmlformats.org/drawingml/2006/main" xmlns:r="http://schemas.openxmlformats.org/officeDocument/2006/relationships" xmlns:p="http://schemas.openxmlformats.org/presentationml/2006/main">
  <p:tag name="PA" val="v4.3.3"/>
</p:tagLst>
</file>

<file path=ppt/tags/tag110.xml><?xml version="1.0" encoding="utf-8"?>
<p:tagLst xmlns:a="http://schemas.openxmlformats.org/drawingml/2006/main" xmlns:r="http://schemas.openxmlformats.org/officeDocument/2006/relationships" xmlns:p="http://schemas.openxmlformats.org/presentationml/2006/main">
  <p:tag name="PA" val="v4.3.3"/>
</p:tagLst>
</file>

<file path=ppt/tags/tag111.xml><?xml version="1.0" encoding="utf-8"?>
<p:tagLst xmlns:a="http://schemas.openxmlformats.org/drawingml/2006/main" xmlns:r="http://schemas.openxmlformats.org/officeDocument/2006/relationships" xmlns:p="http://schemas.openxmlformats.org/presentationml/2006/main">
  <p:tag name="PA" val="v4.3.3"/>
</p:tagLst>
</file>

<file path=ppt/tags/tag112.xml><?xml version="1.0" encoding="utf-8"?>
<p:tagLst xmlns:a="http://schemas.openxmlformats.org/drawingml/2006/main" xmlns:r="http://schemas.openxmlformats.org/officeDocument/2006/relationships" xmlns:p="http://schemas.openxmlformats.org/presentationml/2006/main">
  <p:tag name="PA" val="v4.3.3"/>
</p:tagLst>
</file>

<file path=ppt/tags/tag113.xml><?xml version="1.0" encoding="utf-8"?>
<p:tagLst xmlns:a="http://schemas.openxmlformats.org/drawingml/2006/main" xmlns:r="http://schemas.openxmlformats.org/officeDocument/2006/relationships" xmlns:p="http://schemas.openxmlformats.org/presentationml/2006/main">
  <p:tag name="PA" val="v4.3.3"/>
</p:tagLst>
</file>

<file path=ppt/tags/tag114.xml><?xml version="1.0" encoding="utf-8"?>
<p:tagLst xmlns:a="http://schemas.openxmlformats.org/drawingml/2006/main" xmlns:r="http://schemas.openxmlformats.org/officeDocument/2006/relationships" xmlns:p="http://schemas.openxmlformats.org/presentationml/2006/main">
  <p:tag name="PA" val="v4.3.3"/>
</p:tagLst>
</file>

<file path=ppt/tags/tag115.xml><?xml version="1.0" encoding="utf-8"?>
<p:tagLst xmlns:a="http://schemas.openxmlformats.org/drawingml/2006/main" xmlns:r="http://schemas.openxmlformats.org/officeDocument/2006/relationships" xmlns:p="http://schemas.openxmlformats.org/presentationml/2006/main">
  <p:tag name="PA" val="v4.3.3"/>
</p:tagLst>
</file>

<file path=ppt/tags/tag116.xml><?xml version="1.0" encoding="utf-8"?>
<p:tagLst xmlns:a="http://schemas.openxmlformats.org/drawingml/2006/main" xmlns:r="http://schemas.openxmlformats.org/officeDocument/2006/relationships" xmlns:p="http://schemas.openxmlformats.org/presentationml/2006/main">
  <p:tag name="PA" val="v4.3.3"/>
</p:tagLst>
</file>

<file path=ppt/tags/tag117.xml><?xml version="1.0" encoding="utf-8"?>
<p:tagLst xmlns:a="http://schemas.openxmlformats.org/drawingml/2006/main" xmlns:r="http://schemas.openxmlformats.org/officeDocument/2006/relationships" xmlns:p="http://schemas.openxmlformats.org/presentationml/2006/main">
  <p:tag name="PA" val="v4.3.3"/>
</p:tagLst>
</file>

<file path=ppt/tags/tag118.xml><?xml version="1.0" encoding="utf-8"?>
<p:tagLst xmlns:a="http://schemas.openxmlformats.org/drawingml/2006/main" xmlns:r="http://schemas.openxmlformats.org/officeDocument/2006/relationships" xmlns:p="http://schemas.openxmlformats.org/presentationml/2006/main">
  <p:tag name="PA" val="v4.3.3"/>
</p:tagLst>
</file>

<file path=ppt/tags/tag119.xml><?xml version="1.0" encoding="utf-8"?>
<p:tagLst xmlns:a="http://schemas.openxmlformats.org/drawingml/2006/main" xmlns:r="http://schemas.openxmlformats.org/officeDocument/2006/relationships" xmlns:p="http://schemas.openxmlformats.org/presentationml/2006/main">
  <p:tag name="PA" val="v4.3.3"/>
</p:tagLst>
</file>

<file path=ppt/tags/tag12.xml><?xml version="1.0" encoding="utf-8"?>
<p:tagLst xmlns:a="http://schemas.openxmlformats.org/drawingml/2006/main" xmlns:r="http://schemas.openxmlformats.org/officeDocument/2006/relationships" xmlns:p="http://schemas.openxmlformats.org/presentationml/2006/main">
  <p:tag name="PA" val="v4.3.3"/>
</p:tagLst>
</file>

<file path=ppt/tags/tag120.xml><?xml version="1.0" encoding="utf-8"?>
<p:tagLst xmlns:a="http://schemas.openxmlformats.org/drawingml/2006/main" xmlns:r="http://schemas.openxmlformats.org/officeDocument/2006/relationships" xmlns:p="http://schemas.openxmlformats.org/presentationml/2006/main">
  <p:tag name="PA" val="v4.3.3"/>
</p:tagLst>
</file>

<file path=ppt/tags/tag121.xml><?xml version="1.0" encoding="utf-8"?>
<p:tagLst xmlns:a="http://schemas.openxmlformats.org/drawingml/2006/main" xmlns:r="http://schemas.openxmlformats.org/officeDocument/2006/relationships" xmlns:p="http://schemas.openxmlformats.org/presentationml/2006/main">
  <p:tag name="PA" val="v4.3.3"/>
</p:tagLst>
</file>

<file path=ppt/tags/tag122.xml><?xml version="1.0" encoding="utf-8"?>
<p:tagLst xmlns:a="http://schemas.openxmlformats.org/drawingml/2006/main" xmlns:r="http://schemas.openxmlformats.org/officeDocument/2006/relationships" xmlns:p="http://schemas.openxmlformats.org/presentationml/2006/main">
  <p:tag name="PA" val="v4.3.3"/>
</p:tagLst>
</file>

<file path=ppt/tags/tag123.xml><?xml version="1.0" encoding="utf-8"?>
<p:tagLst xmlns:a="http://schemas.openxmlformats.org/drawingml/2006/main" xmlns:r="http://schemas.openxmlformats.org/officeDocument/2006/relationships" xmlns:p="http://schemas.openxmlformats.org/presentationml/2006/main">
  <p:tag name="PA" val="v4.3.3"/>
</p:tagLst>
</file>

<file path=ppt/tags/tag124.xml><?xml version="1.0" encoding="utf-8"?>
<p:tagLst xmlns:a="http://schemas.openxmlformats.org/drawingml/2006/main" xmlns:r="http://schemas.openxmlformats.org/officeDocument/2006/relationships" xmlns:p="http://schemas.openxmlformats.org/presentationml/2006/main">
  <p:tag name="PA" val="v4.3.3"/>
</p:tagLst>
</file>

<file path=ppt/tags/tag125.xml><?xml version="1.0" encoding="utf-8"?>
<p:tagLst xmlns:a="http://schemas.openxmlformats.org/drawingml/2006/main" xmlns:r="http://schemas.openxmlformats.org/officeDocument/2006/relationships" xmlns:p="http://schemas.openxmlformats.org/presentationml/2006/main">
  <p:tag name="PA" val="v4.3.3"/>
</p:tagLst>
</file>

<file path=ppt/tags/tag126.xml><?xml version="1.0" encoding="utf-8"?>
<p:tagLst xmlns:a="http://schemas.openxmlformats.org/drawingml/2006/main" xmlns:r="http://schemas.openxmlformats.org/officeDocument/2006/relationships" xmlns:p="http://schemas.openxmlformats.org/presentationml/2006/main">
  <p:tag name="PA" val="v4.3.3"/>
</p:tagLst>
</file>

<file path=ppt/tags/tag127.xml><?xml version="1.0" encoding="utf-8"?>
<p:tagLst xmlns:a="http://schemas.openxmlformats.org/drawingml/2006/main" xmlns:r="http://schemas.openxmlformats.org/officeDocument/2006/relationships" xmlns:p="http://schemas.openxmlformats.org/presentationml/2006/main">
  <p:tag name="PA" val="v4.3.3"/>
</p:tagLst>
</file>

<file path=ppt/tags/tag128.xml><?xml version="1.0" encoding="utf-8"?>
<p:tagLst xmlns:a="http://schemas.openxmlformats.org/drawingml/2006/main" xmlns:r="http://schemas.openxmlformats.org/officeDocument/2006/relationships" xmlns:p="http://schemas.openxmlformats.org/presentationml/2006/main">
  <p:tag name="PA" val="v4.3.3"/>
</p:tagLst>
</file>

<file path=ppt/tags/tag129.xml><?xml version="1.0" encoding="utf-8"?>
<p:tagLst xmlns:a="http://schemas.openxmlformats.org/drawingml/2006/main" xmlns:r="http://schemas.openxmlformats.org/officeDocument/2006/relationships" xmlns:p="http://schemas.openxmlformats.org/presentationml/2006/main">
  <p:tag name="PA" val="v4.3.3"/>
</p:tagLst>
</file>

<file path=ppt/tags/tag13.xml><?xml version="1.0" encoding="utf-8"?>
<p:tagLst xmlns:a="http://schemas.openxmlformats.org/drawingml/2006/main" xmlns:r="http://schemas.openxmlformats.org/officeDocument/2006/relationships" xmlns:p="http://schemas.openxmlformats.org/presentationml/2006/main">
  <p:tag name="PA" val="v4.3.3"/>
</p:tagLst>
</file>

<file path=ppt/tags/tag130.xml><?xml version="1.0" encoding="utf-8"?>
<p:tagLst xmlns:a="http://schemas.openxmlformats.org/drawingml/2006/main" xmlns:r="http://schemas.openxmlformats.org/officeDocument/2006/relationships" xmlns:p="http://schemas.openxmlformats.org/presentationml/2006/main">
  <p:tag name="PA" val="v4.3.3"/>
</p:tagLst>
</file>

<file path=ppt/tags/tag131.xml><?xml version="1.0" encoding="utf-8"?>
<p:tagLst xmlns:a="http://schemas.openxmlformats.org/drawingml/2006/main" xmlns:r="http://schemas.openxmlformats.org/officeDocument/2006/relationships" xmlns:p="http://schemas.openxmlformats.org/presentationml/2006/main">
  <p:tag name="PA" val="v4.3.3"/>
</p:tagLst>
</file>

<file path=ppt/tags/tag14.xml><?xml version="1.0" encoding="utf-8"?>
<p:tagLst xmlns:a="http://schemas.openxmlformats.org/drawingml/2006/main" xmlns:r="http://schemas.openxmlformats.org/officeDocument/2006/relationships" xmlns:p="http://schemas.openxmlformats.org/presentationml/2006/main">
  <p:tag name="PA" val="v4.3.3"/>
</p:tagLst>
</file>

<file path=ppt/tags/tag15.xml><?xml version="1.0" encoding="utf-8"?>
<p:tagLst xmlns:a="http://schemas.openxmlformats.org/drawingml/2006/main" xmlns:r="http://schemas.openxmlformats.org/officeDocument/2006/relationships" xmlns:p="http://schemas.openxmlformats.org/presentationml/2006/main">
  <p:tag name="PA" val="v4.3.3"/>
</p:tagLst>
</file>

<file path=ppt/tags/tag16.xml><?xml version="1.0" encoding="utf-8"?>
<p:tagLst xmlns:a="http://schemas.openxmlformats.org/drawingml/2006/main" xmlns:r="http://schemas.openxmlformats.org/officeDocument/2006/relationships" xmlns:p="http://schemas.openxmlformats.org/presentationml/2006/main">
  <p:tag name="PA" val="v4.3.3"/>
</p:tagLst>
</file>

<file path=ppt/tags/tag17.xml><?xml version="1.0" encoding="utf-8"?>
<p:tagLst xmlns:a="http://schemas.openxmlformats.org/drawingml/2006/main" xmlns:r="http://schemas.openxmlformats.org/officeDocument/2006/relationships" xmlns:p="http://schemas.openxmlformats.org/presentationml/2006/main">
  <p:tag name="PA" val="v4.3.3"/>
</p:tagLst>
</file>

<file path=ppt/tags/tag18.xml><?xml version="1.0" encoding="utf-8"?>
<p:tagLst xmlns:a="http://schemas.openxmlformats.org/drawingml/2006/main" xmlns:r="http://schemas.openxmlformats.org/officeDocument/2006/relationships" xmlns:p="http://schemas.openxmlformats.org/presentationml/2006/main">
  <p:tag name="PA" val="v4.3.3"/>
</p:tagLst>
</file>

<file path=ppt/tags/tag19.xml><?xml version="1.0" encoding="utf-8"?>
<p:tagLst xmlns:a="http://schemas.openxmlformats.org/drawingml/2006/main" xmlns:r="http://schemas.openxmlformats.org/officeDocument/2006/relationships" xmlns:p="http://schemas.openxmlformats.org/presentationml/2006/main">
  <p:tag name="PA" val="v4.3.3"/>
</p:tagLst>
</file>

<file path=ppt/tags/tag2.xml><?xml version="1.0" encoding="utf-8"?>
<p:tagLst xmlns:a="http://schemas.openxmlformats.org/drawingml/2006/main" xmlns:r="http://schemas.openxmlformats.org/officeDocument/2006/relationships" xmlns:p="http://schemas.openxmlformats.org/presentationml/2006/main">
  <p:tag name="PA" val="v4.3.3"/>
</p:tagLst>
</file>

<file path=ppt/tags/tag20.xml><?xml version="1.0" encoding="utf-8"?>
<p:tagLst xmlns:a="http://schemas.openxmlformats.org/drawingml/2006/main" xmlns:r="http://schemas.openxmlformats.org/officeDocument/2006/relationships" xmlns:p="http://schemas.openxmlformats.org/presentationml/2006/main">
  <p:tag name="PA" val="v4.3.3"/>
</p:tagLst>
</file>

<file path=ppt/tags/tag21.xml><?xml version="1.0" encoding="utf-8"?>
<p:tagLst xmlns:a="http://schemas.openxmlformats.org/drawingml/2006/main" xmlns:r="http://schemas.openxmlformats.org/officeDocument/2006/relationships" xmlns:p="http://schemas.openxmlformats.org/presentationml/2006/main">
  <p:tag name="PA" val="v4.3.3"/>
</p:tagLst>
</file>

<file path=ppt/tags/tag22.xml><?xml version="1.0" encoding="utf-8"?>
<p:tagLst xmlns:a="http://schemas.openxmlformats.org/drawingml/2006/main" xmlns:r="http://schemas.openxmlformats.org/officeDocument/2006/relationships" xmlns:p="http://schemas.openxmlformats.org/presentationml/2006/main">
  <p:tag name="PA" val="v4.3.3"/>
</p:tagLst>
</file>

<file path=ppt/tags/tag23.xml><?xml version="1.0" encoding="utf-8"?>
<p:tagLst xmlns:a="http://schemas.openxmlformats.org/drawingml/2006/main" xmlns:r="http://schemas.openxmlformats.org/officeDocument/2006/relationships" xmlns:p="http://schemas.openxmlformats.org/presentationml/2006/main">
  <p:tag name="PA" val="v4.3.3"/>
</p:tagLst>
</file>

<file path=ppt/tags/tag24.xml><?xml version="1.0" encoding="utf-8"?>
<p:tagLst xmlns:a="http://schemas.openxmlformats.org/drawingml/2006/main" xmlns:r="http://schemas.openxmlformats.org/officeDocument/2006/relationships" xmlns:p="http://schemas.openxmlformats.org/presentationml/2006/main">
  <p:tag name="PA" val="v4.3.3"/>
</p:tagLst>
</file>

<file path=ppt/tags/tag25.xml><?xml version="1.0" encoding="utf-8"?>
<p:tagLst xmlns:a="http://schemas.openxmlformats.org/drawingml/2006/main" xmlns:r="http://schemas.openxmlformats.org/officeDocument/2006/relationships" xmlns:p="http://schemas.openxmlformats.org/presentationml/2006/main">
  <p:tag name="PA" val="v4.3.3"/>
</p:tagLst>
</file>

<file path=ppt/tags/tag26.xml><?xml version="1.0" encoding="utf-8"?>
<p:tagLst xmlns:a="http://schemas.openxmlformats.org/drawingml/2006/main" xmlns:r="http://schemas.openxmlformats.org/officeDocument/2006/relationships" xmlns:p="http://schemas.openxmlformats.org/presentationml/2006/main">
  <p:tag name="PA" val="v4.3.3"/>
</p:tagLst>
</file>

<file path=ppt/tags/tag27.xml><?xml version="1.0" encoding="utf-8"?>
<p:tagLst xmlns:a="http://schemas.openxmlformats.org/drawingml/2006/main" xmlns:r="http://schemas.openxmlformats.org/officeDocument/2006/relationships" xmlns:p="http://schemas.openxmlformats.org/presentationml/2006/main">
  <p:tag name="PA" val="v4.3.3"/>
</p:tagLst>
</file>

<file path=ppt/tags/tag28.xml><?xml version="1.0" encoding="utf-8"?>
<p:tagLst xmlns:a="http://schemas.openxmlformats.org/drawingml/2006/main" xmlns:r="http://schemas.openxmlformats.org/officeDocument/2006/relationships" xmlns:p="http://schemas.openxmlformats.org/presentationml/2006/main">
  <p:tag name="PA" val="v4.3.3"/>
</p:tagLst>
</file>

<file path=ppt/tags/tag29.xml><?xml version="1.0" encoding="utf-8"?>
<p:tagLst xmlns:a="http://schemas.openxmlformats.org/drawingml/2006/main" xmlns:r="http://schemas.openxmlformats.org/officeDocument/2006/relationships" xmlns:p="http://schemas.openxmlformats.org/presentationml/2006/main">
  <p:tag name="PA" val="v4.3.3"/>
</p:tagLst>
</file>

<file path=ppt/tags/tag3.xml><?xml version="1.0" encoding="utf-8"?>
<p:tagLst xmlns:a="http://schemas.openxmlformats.org/drawingml/2006/main" xmlns:r="http://schemas.openxmlformats.org/officeDocument/2006/relationships" xmlns:p="http://schemas.openxmlformats.org/presentationml/2006/main">
  <p:tag name="PA" val="v4.3.3"/>
</p:tagLst>
</file>

<file path=ppt/tags/tag30.xml><?xml version="1.0" encoding="utf-8"?>
<p:tagLst xmlns:a="http://schemas.openxmlformats.org/drawingml/2006/main" xmlns:r="http://schemas.openxmlformats.org/officeDocument/2006/relationships" xmlns:p="http://schemas.openxmlformats.org/presentationml/2006/main">
  <p:tag name="PA" val="v4.3.3"/>
</p:tagLst>
</file>

<file path=ppt/tags/tag31.xml><?xml version="1.0" encoding="utf-8"?>
<p:tagLst xmlns:a="http://schemas.openxmlformats.org/drawingml/2006/main" xmlns:r="http://schemas.openxmlformats.org/officeDocument/2006/relationships" xmlns:p="http://schemas.openxmlformats.org/presentationml/2006/main">
  <p:tag name="PA" val="v4.3.3"/>
</p:tagLst>
</file>

<file path=ppt/tags/tag32.xml><?xml version="1.0" encoding="utf-8"?>
<p:tagLst xmlns:a="http://schemas.openxmlformats.org/drawingml/2006/main" xmlns:r="http://schemas.openxmlformats.org/officeDocument/2006/relationships" xmlns:p="http://schemas.openxmlformats.org/presentationml/2006/main">
  <p:tag name="PA" val="v4.3.3"/>
</p:tagLst>
</file>

<file path=ppt/tags/tag33.xml><?xml version="1.0" encoding="utf-8"?>
<p:tagLst xmlns:a="http://schemas.openxmlformats.org/drawingml/2006/main" xmlns:r="http://schemas.openxmlformats.org/officeDocument/2006/relationships" xmlns:p="http://schemas.openxmlformats.org/presentationml/2006/main">
  <p:tag name="PA" val="v4.3.3"/>
</p:tagLst>
</file>

<file path=ppt/tags/tag34.xml><?xml version="1.0" encoding="utf-8"?>
<p:tagLst xmlns:a="http://schemas.openxmlformats.org/drawingml/2006/main" xmlns:r="http://schemas.openxmlformats.org/officeDocument/2006/relationships" xmlns:p="http://schemas.openxmlformats.org/presentationml/2006/main">
  <p:tag name="PA" val="v4.3.3"/>
</p:tagLst>
</file>

<file path=ppt/tags/tag35.xml><?xml version="1.0" encoding="utf-8"?>
<p:tagLst xmlns:a="http://schemas.openxmlformats.org/drawingml/2006/main" xmlns:r="http://schemas.openxmlformats.org/officeDocument/2006/relationships" xmlns:p="http://schemas.openxmlformats.org/presentationml/2006/main">
  <p:tag name="PA" val="v4.3.3"/>
</p:tagLst>
</file>

<file path=ppt/tags/tag36.xml><?xml version="1.0" encoding="utf-8"?>
<p:tagLst xmlns:a="http://schemas.openxmlformats.org/drawingml/2006/main" xmlns:r="http://schemas.openxmlformats.org/officeDocument/2006/relationships" xmlns:p="http://schemas.openxmlformats.org/presentationml/2006/main">
  <p:tag name="PA" val="v4.3.3"/>
</p:tagLst>
</file>

<file path=ppt/tags/tag37.xml><?xml version="1.0" encoding="utf-8"?>
<p:tagLst xmlns:a="http://schemas.openxmlformats.org/drawingml/2006/main" xmlns:r="http://schemas.openxmlformats.org/officeDocument/2006/relationships" xmlns:p="http://schemas.openxmlformats.org/presentationml/2006/main">
  <p:tag name="PA" val="v4.3.3"/>
</p:tagLst>
</file>

<file path=ppt/tags/tag38.xml><?xml version="1.0" encoding="utf-8"?>
<p:tagLst xmlns:a="http://schemas.openxmlformats.org/drawingml/2006/main" xmlns:r="http://schemas.openxmlformats.org/officeDocument/2006/relationships" xmlns:p="http://schemas.openxmlformats.org/presentationml/2006/main">
  <p:tag name="PA" val="v4.3.3"/>
</p:tagLst>
</file>

<file path=ppt/tags/tag39.xml><?xml version="1.0" encoding="utf-8"?>
<p:tagLst xmlns:a="http://schemas.openxmlformats.org/drawingml/2006/main" xmlns:r="http://schemas.openxmlformats.org/officeDocument/2006/relationships" xmlns:p="http://schemas.openxmlformats.org/presentationml/2006/main">
  <p:tag name="PA" val="v4.3.3"/>
</p:tagLst>
</file>

<file path=ppt/tags/tag4.xml><?xml version="1.0" encoding="utf-8"?>
<p:tagLst xmlns:a="http://schemas.openxmlformats.org/drawingml/2006/main" xmlns:r="http://schemas.openxmlformats.org/officeDocument/2006/relationships" xmlns:p="http://schemas.openxmlformats.org/presentationml/2006/main">
  <p:tag name="PA" val="v4.3.3"/>
</p:tagLst>
</file>

<file path=ppt/tags/tag40.xml><?xml version="1.0" encoding="utf-8"?>
<p:tagLst xmlns:a="http://schemas.openxmlformats.org/drawingml/2006/main" xmlns:r="http://schemas.openxmlformats.org/officeDocument/2006/relationships" xmlns:p="http://schemas.openxmlformats.org/presentationml/2006/main">
  <p:tag name="PA" val="v4.3.3"/>
</p:tagLst>
</file>

<file path=ppt/tags/tag41.xml><?xml version="1.0" encoding="utf-8"?>
<p:tagLst xmlns:a="http://schemas.openxmlformats.org/drawingml/2006/main" xmlns:r="http://schemas.openxmlformats.org/officeDocument/2006/relationships" xmlns:p="http://schemas.openxmlformats.org/presentationml/2006/main">
  <p:tag name="PA" val="v4.3.3"/>
</p:tagLst>
</file>

<file path=ppt/tags/tag42.xml><?xml version="1.0" encoding="utf-8"?>
<p:tagLst xmlns:a="http://schemas.openxmlformats.org/drawingml/2006/main" xmlns:r="http://schemas.openxmlformats.org/officeDocument/2006/relationships" xmlns:p="http://schemas.openxmlformats.org/presentationml/2006/main">
  <p:tag name="PA" val="v4.3.3"/>
</p:tagLst>
</file>

<file path=ppt/tags/tag43.xml><?xml version="1.0" encoding="utf-8"?>
<p:tagLst xmlns:a="http://schemas.openxmlformats.org/drawingml/2006/main" xmlns:r="http://schemas.openxmlformats.org/officeDocument/2006/relationships" xmlns:p="http://schemas.openxmlformats.org/presentationml/2006/main">
  <p:tag name="PA" val="v4.3.3"/>
</p:tagLst>
</file>

<file path=ppt/tags/tag44.xml><?xml version="1.0" encoding="utf-8"?>
<p:tagLst xmlns:a="http://schemas.openxmlformats.org/drawingml/2006/main" xmlns:r="http://schemas.openxmlformats.org/officeDocument/2006/relationships" xmlns:p="http://schemas.openxmlformats.org/presentationml/2006/main">
  <p:tag name="PA" val="v4.3.3"/>
</p:tagLst>
</file>

<file path=ppt/tags/tag45.xml><?xml version="1.0" encoding="utf-8"?>
<p:tagLst xmlns:a="http://schemas.openxmlformats.org/drawingml/2006/main" xmlns:r="http://schemas.openxmlformats.org/officeDocument/2006/relationships" xmlns:p="http://schemas.openxmlformats.org/presentationml/2006/main">
  <p:tag name="PA" val="v4.3.3"/>
</p:tagLst>
</file>

<file path=ppt/tags/tag46.xml><?xml version="1.0" encoding="utf-8"?>
<p:tagLst xmlns:a="http://schemas.openxmlformats.org/drawingml/2006/main" xmlns:r="http://schemas.openxmlformats.org/officeDocument/2006/relationships" xmlns:p="http://schemas.openxmlformats.org/presentationml/2006/main">
  <p:tag name="PA" val="v4.3.3"/>
</p:tagLst>
</file>

<file path=ppt/tags/tag47.xml><?xml version="1.0" encoding="utf-8"?>
<p:tagLst xmlns:a="http://schemas.openxmlformats.org/drawingml/2006/main" xmlns:r="http://schemas.openxmlformats.org/officeDocument/2006/relationships" xmlns:p="http://schemas.openxmlformats.org/presentationml/2006/main">
  <p:tag name="PA" val="v4.3.3"/>
</p:tagLst>
</file>

<file path=ppt/tags/tag48.xml><?xml version="1.0" encoding="utf-8"?>
<p:tagLst xmlns:a="http://schemas.openxmlformats.org/drawingml/2006/main" xmlns:r="http://schemas.openxmlformats.org/officeDocument/2006/relationships" xmlns:p="http://schemas.openxmlformats.org/presentationml/2006/main">
  <p:tag name="PA" val="v4.3.3"/>
</p:tagLst>
</file>

<file path=ppt/tags/tag49.xml><?xml version="1.0" encoding="utf-8"?>
<p:tagLst xmlns:a="http://schemas.openxmlformats.org/drawingml/2006/main" xmlns:r="http://schemas.openxmlformats.org/officeDocument/2006/relationships" xmlns:p="http://schemas.openxmlformats.org/presentationml/2006/main">
  <p:tag name="PA" val="v4.3.3"/>
</p:tagLst>
</file>

<file path=ppt/tags/tag5.xml><?xml version="1.0" encoding="utf-8"?>
<p:tagLst xmlns:a="http://schemas.openxmlformats.org/drawingml/2006/main" xmlns:r="http://schemas.openxmlformats.org/officeDocument/2006/relationships" xmlns:p="http://schemas.openxmlformats.org/presentationml/2006/main">
  <p:tag name="PA" val="v4.3.3"/>
</p:tagLst>
</file>

<file path=ppt/tags/tag50.xml><?xml version="1.0" encoding="utf-8"?>
<p:tagLst xmlns:a="http://schemas.openxmlformats.org/drawingml/2006/main" xmlns:r="http://schemas.openxmlformats.org/officeDocument/2006/relationships" xmlns:p="http://schemas.openxmlformats.org/presentationml/2006/main">
  <p:tag name="PA" val="v4.3.3"/>
</p:tagLst>
</file>

<file path=ppt/tags/tag51.xml><?xml version="1.0" encoding="utf-8"?>
<p:tagLst xmlns:a="http://schemas.openxmlformats.org/drawingml/2006/main" xmlns:r="http://schemas.openxmlformats.org/officeDocument/2006/relationships" xmlns:p="http://schemas.openxmlformats.org/presentationml/2006/main">
  <p:tag name="PA" val="v4.3.3"/>
</p:tagLst>
</file>

<file path=ppt/tags/tag52.xml><?xml version="1.0" encoding="utf-8"?>
<p:tagLst xmlns:a="http://schemas.openxmlformats.org/drawingml/2006/main" xmlns:r="http://schemas.openxmlformats.org/officeDocument/2006/relationships" xmlns:p="http://schemas.openxmlformats.org/presentationml/2006/main">
  <p:tag name="PA" val="v4.3.3"/>
</p:tagLst>
</file>

<file path=ppt/tags/tag53.xml><?xml version="1.0" encoding="utf-8"?>
<p:tagLst xmlns:a="http://schemas.openxmlformats.org/drawingml/2006/main" xmlns:r="http://schemas.openxmlformats.org/officeDocument/2006/relationships" xmlns:p="http://schemas.openxmlformats.org/presentationml/2006/main">
  <p:tag name="PA" val="v4.3.3"/>
</p:tagLst>
</file>

<file path=ppt/tags/tag54.xml><?xml version="1.0" encoding="utf-8"?>
<p:tagLst xmlns:a="http://schemas.openxmlformats.org/drawingml/2006/main" xmlns:r="http://schemas.openxmlformats.org/officeDocument/2006/relationships" xmlns:p="http://schemas.openxmlformats.org/presentationml/2006/main">
  <p:tag name="PA" val="v4.3.3"/>
</p:tagLst>
</file>

<file path=ppt/tags/tag55.xml><?xml version="1.0" encoding="utf-8"?>
<p:tagLst xmlns:a="http://schemas.openxmlformats.org/drawingml/2006/main" xmlns:r="http://schemas.openxmlformats.org/officeDocument/2006/relationships" xmlns:p="http://schemas.openxmlformats.org/presentationml/2006/main">
  <p:tag name="PA" val="v4.3.3"/>
</p:tagLst>
</file>

<file path=ppt/tags/tag56.xml><?xml version="1.0" encoding="utf-8"?>
<p:tagLst xmlns:a="http://schemas.openxmlformats.org/drawingml/2006/main" xmlns:r="http://schemas.openxmlformats.org/officeDocument/2006/relationships" xmlns:p="http://schemas.openxmlformats.org/presentationml/2006/main">
  <p:tag name="PA" val="v4.3.3"/>
</p:tagLst>
</file>

<file path=ppt/tags/tag57.xml><?xml version="1.0" encoding="utf-8"?>
<p:tagLst xmlns:a="http://schemas.openxmlformats.org/drawingml/2006/main" xmlns:r="http://schemas.openxmlformats.org/officeDocument/2006/relationships" xmlns:p="http://schemas.openxmlformats.org/presentationml/2006/main">
  <p:tag name="PA" val="v4.3.3"/>
</p:tagLst>
</file>

<file path=ppt/tags/tag58.xml><?xml version="1.0" encoding="utf-8"?>
<p:tagLst xmlns:a="http://schemas.openxmlformats.org/drawingml/2006/main" xmlns:r="http://schemas.openxmlformats.org/officeDocument/2006/relationships" xmlns:p="http://schemas.openxmlformats.org/presentationml/2006/main">
  <p:tag name="PA" val="v4.3.3"/>
</p:tagLst>
</file>

<file path=ppt/tags/tag59.xml><?xml version="1.0" encoding="utf-8"?>
<p:tagLst xmlns:a="http://schemas.openxmlformats.org/drawingml/2006/main" xmlns:r="http://schemas.openxmlformats.org/officeDocument/2006/relationships" xmlns:p="http://schemas.openxmlformats.org/presentationml/2006/main">
  <p:tag name="PA" val="v4.3.3"/>
</p:tagLst>
</file>

<file path=ppt/tags/tag6.xml><?xml version="1.0" encoding="utf-8"?>
<p:tagLst xmlns:a="http://schemas.openxmlformats.org/drawingml/2006/main" xmlns:r="http://schemas.openxmlformats.org/officeDocument/2006/relationships" xmlns:p="http://schemas.openxmlformats.org/presentationml/2006/main">
  <p:tag name="PA" val="v4.3.3"/>
</p:tagLst>
</file>

<file path=ppt/tags/tag60.xml><?xml version="1.0" encoding="utf-8"?>
<p:tagLst xmlns:a="http://schemas.openxmlformats.org/drawingml/2006/main" xmlns:r="http://schemas.openxmlformats.org/officeDocument/2006/relationships" xmlns:p="http://schemas.openxmlformats.org/presentationml/2006/main">
  <p:tag name="PA" val="v4.3.3"/>
</p:tagLst>
</file>

<file path=ppt/tags/tag61.xml><?xml version="1.0" encoding="utf-8"?>
<p:tagLst xmlns:a="http://schemas.openxmlformats.org/drawingml/2006/main" xmlns:r="http://schemas.openxmlformats.org/officeDocument/2006/relationships" xmlns:p="http://schemas.openxmlformats.org/presentationml/2006/main">
  <p:tag name="PA" val="v4.3.3"/>
</p:tagLst>
</file>

<file path=ppt/tags/tag62.xml><?xml version="1.0" encoding="utf-8"?>
<p:tagLst xmlns:a="http://schemas.openxmlformats.org/drawingml/2006/main" xmlns:r="http://schemas.openxmlformats.org/officeDocument/2006/relationships" xmlns:p="http://schemas.openxmlformats.org/presentationml/2006/main">
  <p:tag name="PA" val="v4.3.3"/>
</p:tagLst>
</file>

<file path=ppt/tags/tag63.xml><?xml version="1.0" encoding="utf-8"?>
<p:tagLst xmlns:a="http://schemas.openxmlformats.org/drawingml/2006/main" xmlns:r="http://schemas.openxmlformats.org/officeDocument/2006/relationships" xmlns:p="http://schemas.openxmlformats.org/presentationml/2006/main">
  <p:tag name="PA" val="v4.3.3"/>
</p:tagLst>
</file>

<file path=ppt/tags/tag64.xml><?xml version="1.0" encoding="utf-8"?>
<p:tagLst xmlns:a="http://schemas.openxmlformats.org/drawingml/2006/main" xmlns:r="http://schemas.openxmlformats.org/officeDocument/2006/relationships" xmlns:p="http://schemas.openxmlformats.org/presentationml/2006/main">
  <p:tag name="PA" val="v4.3.3"/>
</p:tagLst>
</file>

<file path=ppt/tags/tag65.xml><?xml version="1.0" encoding="utf-8"?>
<p:tagLst xmlns:a="http://schemas.openxmlformats.org/drawingml/2006/main" xmlns:r="http://schemas.openxmlformats.org/officeDocument/2006/relationships" xmlns:p="http://schemas.openxmlformats.org/presentationml/2006/main">
  <p:tag name="PA" val="v4.3.3"/>
</p:tagLst>
</file>

<file path=ppt/tags/tag66.xml><?xml version="1.0" encoding="utf-8"?>
<p:tagLst xmlns:a="http://schemas.openxmlformats.org/drawingml/2006/main" xmlns:r="http://schemas.openxmlformats.org/officeDocument/2006/relationships" xmlns:p="http://schemas.openxmlformats.org/presentationml/2006/main">
  <p:tag name="PA" val="v4.3.3"/>
</p:tagLst>
</file>

<file path=ppt/tags/tag67.xml><?xml version="1.0" encoding="utf-8"?>
<p:tagLst xmlns:a="http://schemas.openxmlformats.org/drawingml/2006/main" xmlns:r="http://schemas.openxmlformats.org/officeDocument/2006/relationships" xmlns:p="http://schemas.openxmlformats.org/presentationml/2006/main">
  <p:tag name="PA" val="v4.3.3"/>
</p:tagLst>
</file>

<file path=ppt/tags/tag68.xml><?xml version="1.0" encoding="utf-8"?>
<p:tagLst xmlns:a="http://schemas.openxmlformats.org/drawingml/2006/main" xmlns:r="http://schemas.openxmlformats.org/officeDocument/2006/relationships" xmlns:p="http://schemas.openxmlformats.org/presentationml/2006/main">
  <p:tag name="PA" val="v4.3.3"/>
</p:tagLst>
</file>

<file path=ppt/tags/tag69.xml><?xml version="1.0" encoding="utf-8"?>
<p:tagLst xmlns:a="http://schemas.openxmlformats.org/drawingml/2006/main" xmlns:r="http://schemas.openxmlformats.org/officeDocument/2006/relationships" xmlns:p="http://schemas.openxmlformats.org/presentationml/2006/main">
  <p:tag name="PA" val="v4.3.3"/>
</p:tagLst>
</file>

<file path=ppt/tags/tag7.xml><?xml version="1.0" encoding="utf-8"?>
<p:tagLst xmlns:a="http://schemas.openxmlformats.org/drawingml/2006/main" xmlns:r="http://schemas.openxmlformats.org/officeDocument/2006/relationships" xmlns:p="http://schemas.openxmlformats.org/presentationml/2006/main">
  <p:tag name="PA" val="v4.3.3"/>
</p:tagLst>
</file>

<file path=ppt/tags/tag70.xml><?xml version="1.0" encoding="utf-8"?>
<p:tagLst xmlns:a="http://schemas.openxmlformats.org/drawingml/2006/main" xmlns:r="http://schemas.openxmlformats.org/officeDocument/2006/relationships" xmlns:p="http://schemas.openxmlformats.org/presentationml/2006/main">
  <p:tag name="PA" val="v4.3.3"/>
</p:tagLst>
</file>

<file path=ppt/tags/tag71.xml><?xml version="1.0" encoding="utf-8"?>
<p:tagLst xmlns:a="http://schemas.openxmlformats.org/drawingml/2006/main" xmlns:r="http://schemas.openxmlformats.org/officeDocument/2006/relationships" xmlns:p="http://schemas.openxmlformats.org/presentationml/2006/main">
  <p:tag name="PA" val="v4.3.3"/>
</p:tagLst>
</file>

<file path=ppt/tags/tag72.xml><?xml version="1.0" encoding="utf-8"?>
<p:tagLst xmlns:a="http://schemas.openxmlformats.org/drawingml/2006/main" xmlns:r="http://schemas.openxmlformats.org/officeDocument/2006/relationships" xmlns:p="http://schemas.openxmlformats.org/presentationml/2006/main">
  <p:tag name="PA" val="v4.3.3"/>
</p:tagLst>
</file>

<file path=ppt/tags/tag73.xml><?xml version="1.0" encoding="utf-8"?>
<p:tagLst xmlns:a="http://schemas.openxmlformats.org/drawingml/2006/main" xmlns:r="http://schemas.openxmlformats.org/officeDocument/2006/relationships" xmlns:p="http://schemas.openxmlformats.org/presentationml/2006/main">
  <p:tag name="PA" val="v4.3.3"/>
</p:tagLst>
</file>

<file path=ppt/tags/tag74.xml><?xml version="1.0" encoding="utf-8"?>
<p:tagLst xmlns:a="http://schemas.openxmlformats.org/drawingml/2006/main" xmlns:r="http://schemas.openxmlformats.org/officeDocument/2006/relationships" xmlns:p="http://schemas.openxmlformats.org/presentationml/2006/main">
  <p:tag name="PA" val="v4.3.3"/>
</p:tagLst>
</file>

<file path=ppt/tags/tag75.xml><?xml version="1.0" encoding="utf-8"?>
<p:tagLst xmlns:a="http://schemas.openxmlformats.org/drawingml/2006/main" xmlns:r="http://schemas.openxmlformats.org/officeDocument/2006/relationships" xmlns:p="http://schemas.openxmlformats.org/presentationml/2006/main">
  <p:tag name="PA" val="v4.3.3"/>
</p:tagLst>
</file>

<file path=ppt/tags/tag76.xml><?xml version="1.0" encoding="utf-8"?>
<p:tagLst xmlns:a="http://schemas.openxmlformats.org/drawingml/2006/main" xmlns:r="http://schemas.openxmlformats.org/officeDocument/2006/relationships" xmlns:p="http://schemas.openxmlformats.org/presentationml/2006/main">
  <p:tag name="PA" val="v4.3.3"/>
</p:tagLst>
</file>

<file path=ppt/tags/tag77.xml><?xml version="1.0" encoding="utf-8"?>
<p:tagLst xmlns:a="http://schemas.openxmlformats.org/drawingml/2006/main" xmlns:r="http://schemas.openxmlformats.org/officeDocument/2006/relationships" xmlns:p="http://schemas.openxmlformats.org/presentationml/2006/main">
  <p:tag name="PA" val="v4.3.3"/>
</p:tagLst>
</file>

<file path=ppt/tags/tag78.xml><?xml version="1.0" encoding="utf-8"?>
<p:tagLst xmlns:a="http://schemas.openxmlformats.org/drawingml/2006/main" xmlns:r="http://schemas.openxmlformats.org/officeDocument/2006/relationships" xmlns:p="http://schemas.openxmlformats.org/presentationml/2006/main">
  <p:tag name="PA" val="v4.3.3"/>
</p:tagLst>
</file>

<file path=ppt/tags/tag79.xml><?xml version="1.0" encoding="utf-8"?>
<p:tagLst xmlns:a="http://schemas.openxmlformats.org/drawingml/2006/main" xmlns:r="http://schemas.openxmlformats.org/officeDocument/2006/relationships" xmlns:p="http://schemas.openxmlformats.org/presentationml/2006/main">
  <p:tag name="PA" val="v4.3.3"/>
</p:tagLst>
</file>

<file path=ppt/tags/tag8.xml><?xml version="1.0" encoding="utf-8"?>
<p:tagLst xmlns:a="http://schemas.openxmlformats.org/drawingml/2006/main" xmlns:r="http://schemas.openxmlformats.org/officeDocument/2006/relationships" xmlns:p="http://schemas.openxmlformats.org/presentationml/2006/main">
  <p:tag name="PA" val="v4.3.3"/>
</p:tagLst>
</file>

<file path=ppt/tags/tag80.xml><?xml version="1.0" encoding="utf-8"?>
<p:tagLst xmlns:a="http://schemas.openxmlformats.org/drawingml/2006/main" xmlns:r="http://schemas.openxmlformats.org/officeDocument/2006/relationships" xmlns:p="http://schemas.openxmlformats.org/presentationml/2006/main">
  <p:tag name="PA" val="v4.3.3"/>
</p:tagLst>
</file>

<file path=ppt/tags/tag81.xml><?xml version="1.0" encoding="utf-8"?>
<p:tagLst xmlns:a="http://schemas.openxmlformats.org/drawingml/2006/main" xmlns:r="http://schemas.openxmlformats.org/officeDocument/2006/relationships" xmlns:p="http://schemas.openxmlformats.org/presentationml/2006/main">
  <p:tag name="PA" val="v4.3.3"/>
</p:tagLst>
</file>

<file path=ppt/tags/tag82.xml><?xml version="1.0" encoding="utf-8"?>
<p:tagLst xmlns:a="http://schemas.openxmlformats.org/drawingml/2006/main" xmlns:r="http://schemas.openxmlformats.org/officeDocument/2006/relationships" xmlns:p="http://schemas.openxmlformats.org/presentationml/2006/main">
  <p:tag name="PA" val="v4.3.3"/>
</p:tagLst>
</file>

<file path=ppt/tags/tag83.xml><?xml version="1.0" encoding="utf-8"?>
<p:tagLst xmlns:a="http://schemas.openxmlformats.org/drawingml/2006/main" xmlns:r="http://schemas.openxmlformats.org/officeDocument/2006/relationships" xmlns:p="http://schemas.openxmlformats.org/presentationml/2006/main">
  <p:tag name="PA" val="v4.3.3"/>
</p:tagLst>
</file>

<file path=ppt/tags/tag84.xml><?xml version="1.0" encoding="utf-8"?>
<p:tagLst xmlns:a="http://schemas.openxmlformats.org/drawingml/2006/main" xmlns:r="http://schemas.openxmlformats.org/officeDocument/2006/relationships" xmlns:p="http://schemas.openxmlformats.org/presentationml/2006/main">
  <p:tag name="PA" val="v4.3.3"/>
</p:tagLst>
</file>

<file path=ppt/tags/tag85.xml><?xml version="1.0" encoding="utf-8"?>
<p:tagLst xmlns:a="http://schemas.openxmlformats.org/drawingml/2006/main" xmlns:r="http://schemas.openxmlformats.org/officeDocument/2006/relationships" xmlns:p="http://schemas.openxmlformats.org/presentationml/2006/main">
  <p:tag name="PA" val="v4.3.3"/>
</p:tagLst>
</file>

<file path=ppt/tags/tag86.xml><?xml version="1.0" encoding="utf-8"?>
<p:tagLst xmlns:a="http://schemas.openxmlformats.org/drawingml/2006/main" xmlns:r="http://schemas.openxmlformats.org/officeDocument/2006/relationships" xmlns:p="http://schemas.openxmlformats.org/presentationml/2006/main">
  <p:tag name="PA" val="v4.3.3"/>
</p:tagLst>
</file>

<file path=ppt/tags/tag87.xml><?xml version="1.0" encoding="utf-8"?>
<p:tagLst xmlns:a="http://schemas.openxmlformats.org/drawingml/2006/main" xmlns:r="http://schemas.openxmlformats.org/officeDocument/2006/relationships" xmlns:p="http://schemas.openxmlformats.org/presentationml/2006/main">
  <p:tag name="PA" val="v4.3.3"/>
</p:tagLst>
</file>

<file path=ppt/tags/tag88.xml><?xml version="1.0" encoding="utf-8"?>
<p:tagLst xmlns:a="http://schemas.openxmlformats.org/drawingml/2006/main" xmlns:r="http://schemas.openxmlformats.org/officeDocument/2006/relationships" xmlns:p="http://schemas.openxmlformats.org/presentationml/2006/main">
  <p:tag name="PA" val="v4.3.3"/>
</p:tagLst>
</file>

<file path=ppt/tags/tag89.xml><?xml version="1.0" encoding="utf-8"?>
<p:tagLst xmlns:a="http://schemas.openxmlformats.org/drawingml/2006/main" xmlns:r="http://schemas.openxmlformats.org/officeDocument/2006/relationships" xmlns:p="http://schemas.openxmlformats.org/presentationml/2006/main">
  <p:tag name="PA" val="v4.3.3"/>
</p:tagLst>
</file>

<file path=ppt/tags/tag9.xml><?xml version="1.0" encoding="utf-8"?>
<p:tagLst xmlns:a="http://schemas.openxmlformats.org/drawingml/2006/main" xmlns:r="http://schemas.openxmlformats.org/officeDocument/2006/relationships" xmlns:p="http://schemas.openxmlformats.org/presentationml/2006/main">
  <p:tag name="PA" val="v4.3.3"/>
</p:tagLst>
</file>

<file path=ppt/tags/tag90.xml><?xml version="1.0" encoding="utf-8"?>
<p:tagLst xmlns:a="http://schemas.openxmlformats.org/drawingml/2006/main" xmlns:r="http://schemas.openxmlformats.org/officeDocument/2006/relationships" xmlns:p="http://schemas.openxmlformats.org/presentationml/2006/main">
  <p:tag name="PA" val="v4.3.3"/>
</p:tagLst>
</file>

<file path=ppt/tags/tag91.xml><?xml version="1.0" encoding="utf-8"?>
<p:tagLst xmlns:a="http://schemas.openxmlformats.org/drawingml/2006/main" xmlns:r="http://schemas.openxmlformats.org/officeDocument/2006/relationships" xmlns:p="http://schemas.openxmlformats.org/presentationml/2006/main">
  <p:tag name="PA" val="v4.3.3"/>
</p:tagLst>
</file>

<file path=ppt/tags/tag92.xml><?xml version="1.0" encoding="utf-8"?>
<p:tagLst xmlns:a="http://schemas.openxmlformats.org/drawingml/2006/main" xmlns:r="http://schemas.openxmlformats.org/officeDocument/2006/relationships" xmlns:p="http://schemas.openxmlformats.org/presentationml/2006/main">
  <p:tag name="PA" val="v4.3.3"/>
</p:tagLst>
</file>

<file path=ppt/tags/tag93.xml><?xml version="1.0" encoding="utf-8"?>
<p:tagLst xmlns:a="http://schemas.openxmlformats.org/drawingml/2006/main" xmlns:r="http://schemas.openxmlformats.org/officeDocument/2006/relationships" xmlns:p="http://schemas.openxmlformats.org/presentationml/2006/main">
  <p:tag name="PA" val="v4.3.3"/>
</p:tagLst>
</file>

<file path=ppt/tags/tag94.xml><?xml version="1.0" encoding="utf-8"?>
<p:tagLst xmlns:a="http://schemas.openxmlformats.org/drawingml/2006/main" xmlns:r="http://schemas.openxmlformats.org/officeDocument/2006/relationships" xmlns:p="http://schemas.openxmlformats.org/presentationml/2006/main">
  <p:tag name="PA" val="v4.3.3"/>
</p:tagLst>
</file>

<file path=ppt/tags/tag95.xml><?xml version="1.0" encoding="utf-8"?>
<p:tagLst xmlns:a="http://schemas.openxmlformats.org/drawingml/2006/main" xmlns:r="http://schemas.openxmlformats.org/officeDocument/2006/relationships" xmlns:p="http://schemas.openxmlformats.org/presentationml/2006/main">
  <p:tag name="PA" val="v4.3.3"/>
</p:tagLst>
</file>

<file path=ppt/tags/tag96.xml><?xml version="1.0" encoding="utf-8"?>
<p:tagLst xmlns:a="http://schemas.openxmlformats.org/drawingml/2006/main" xmlns:r="http://schemas.openxmlformats.org/officeDocument/2006/relationships" xmlns:p="http://schemas.openxmlformats.org/presentationml/2006/main">
  <p:tag name="PA" val="v4.3.3"/>
</p:tagLst>
</file>

<file path=ppt/tags/tag97.xml><?xml version="1.0" encoding="utf-8"?>
<p:tagLst xmlns:a="http://schemas.openxmlformats.org/drawingml/2006/main" xmlns:r="http://schemas.openxmlformats.org/officeDocument/2006/relationships" xmlns:p="http://schemas.openxmlformats.org/presentationml/2006/main">
  <p:tag name="PA" val="v4.3.3"/>
</p:tagLst>
</file>

<file path=ppt/tags/tag98.xml><?xml version="1.0" encoding="utf-8"?>
<p:tagLst xmlns:a="http://schemas.openxmlformats.org/drawingml/2006/main" xmlns:r="http://schemas.openxmlformats.org/officeDocument/2006/relationships" xmlns:p="http://schemas.openxmlformats.org/presentationml/2006/main">
  <p:tag name="PA" val="v4.3.3"/>
</p:tagLst>
</file>

<file path=ppt/tags/tag99.xml><?xml version="1.0" encoding="utf-8"?>
<p:tagLst xmlns:a="http://schemas.openxmlformats.org/drawingml/2006/main" xmlns:r="http://schemas.openxmlformats.org/officeDocument/2006/relationships" xmlns:p="http://schemas.openxmlformats.org/presentationml/2006/main">
  <p:tag name="PA" val="v4.3.3"/>
</p:tagLst>
</file>

<file path=ppt/theme/theme1.xml><?xml version="1.0" encoding="utf-8"?>
<a:theme xmlns:a="http://schemas.openxmlformats.org/drawingml/2006/main" name="第一PPT，www.1ppt.com">
  <a:themeElements>
    <a:clrScheme name="自定义 277">
      <a:dk1>
        <a:srgbClr val="000000"/>
      </a:dk1>
      <a:lt1>
        <a:srgbClr val="FFFFFF"/>
      </a:lt1>
      <a:dk2>
        <a:srgbClr val="778495"/>
      </a:dk2>
      <a:lt2>
        <a:srgbClr val="F0F0F0"/>
      </a:lt2>
      <a:accent1>
        <a:srgbClr val="E53238"/>
      </a:accent1>
      <a:accent2>
        <a:srgbClr val="0064D2"/>
      </a:accent2>
      <a:accent3>
        <a:srgbClr val="E53238"/>
      </a:accent3>
      <a:accent4>
        <a:srgbClr val="0064D2"/>
      </a:accent4>
      <a:accent5>
        <a:srgbClr val="E53238"/>
      </a:accent5>
      <a:accent6>
        <a:srgbClr val="0064D2"/>
      </a:accent6>
      <a:hlink>
        <a:srgbClr val="E53238"/>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包图主题2" id="{50CFA792-C506-47E4-B272-6A6183483AB3}" vid="{CC1AE437-2F7F-4319-9F22-408F5F8C346F}"/>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724</TotalTime>
  <Words>4446</Words>
  <Application>Microsoft Office PowerPoint</Application>
  <PresentationFormat>自定义</PresentationFormat>
  <Paragraphs>260</Paragraphs>
  <Slides>27</Slides>
  <Notes>25</Notes>
  <HiddenSlides>0</HiddenSlides>
  <MMClips>0</MMClips>
  <ScaleCrop>false</ScaleCrop>
  <HeadingPairs>
    <vt:vector size="4" baseType="variant">
      <vt:variant>
        <vt:lpstr>主题</vt:lpstr>
      </vt:variant>
      <vt:variant>
        <vt:i4>2</vt:i4>
      </vt:variant>
      <vt:variant>
        <vt:lpstr>幻灯片标题</vt:lpstr>
      </vt:variant>
      <vt:variant>
        <vt:i4>27</vt:i4>
      </vt:variant>
    </vt:vector>
  </HeadingPairs>
  <TitlesOfParts>
    <vt:vector size="29" baseType="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简约红蓝</dc:title>
  <dc:creator>第一PPT</dc:creator>
  <cp:keywords>www.1ppt.com</cp:keywords>
  <dc:description>www.1ppt.com</dc:description>
  <cp:lastModifiedBy>Windows User</cp:lastModifiedBy>
  <cp:revision>95</cp:revision>
  <dcterms:created xsi:type="dcterms:W3CDTF">2017-08-18T03:02:00Z</dcterms:created>
  <dcterms:modified xsi:type="dcterms:W3CDTF">2021-03-02T01:58:43Z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